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4"/>
    <p:sldMasterId id="2147483691" r:id="rId5"/>
    <p:sldMasterId id="2147483725" r:id="rId6"/>
    <p:sldMasterId id="2147483707" r:id="rId7"/>
  </p:sldMasterIdLst>
  <p:sldIdLst>
    <p:sldId id="257" r:id="rId8"/>
    <p:sldId id="258" r:id="rId9"/>
    <p:sldId id="259" r:id="rId10"/>
    <p:sldId id="260" r:id="rId11"/>
    <p:sldId id="261" r:id="rId12"/>
    <p:sldId id="262" r:id="rId13"/>
    <p:sldId id="274" r:id="rId14"/>
    <p:sldId id="263" r:id="rId15"/>
    <p:sldId id="264" r:id="rId16"/>
    <p:sldId id="265" r:id="rId17"/>
    <p:sldId id="266" r:id="rId18"/>
    <p:sldId id="267" r:id="rId19"/>
    <p:sldId id="268" r:id="rId20"/>
    <p:sldId id="269" r:id="rId21"/>
    <p:sldId id="270" r:id="rId22"/>
    <p:sldId id="271" r:id="rId23"/>
    <p:sldId id="272" r:id="rId24"/>
    <p:sldId id="273" r:id="rId25"/>
    <p:sldId id="256" r:id="rId26"/>
  </p:sldIdLst>
  <p:sldSz cx="12192000" cy="6858000"/>
  <p:notesSz cx="6858000" cy="91440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FD092A-1324-4031-AC4E-2276316E7876}" vWet="41" dt="2022-10-25T11:01:47.029"/>
    <p1510:client id="{C9112D45-281B-481D-B9B8-F0243E3FE030}" v="902" dt="2022-10-25T13:46:49.2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 Martin" userId="S::jgm3@stir.ac.uk::631011ef-4456-4dee-8013-92693594f6fb" providerId="AD" clId="Web-{CDB94127-FD49-4742-8F26-1D503A56E47B}"/>
    <pc:docChg chg="modSld">
      <pc:chgData name="Jack Martin" userId="S::jgm3@stir.ac.uk::631011ef-4456-4dee-8013-92693594f6fb" providerId="AD" clId="Web-{CDB94127-FD49-4742-8F26-1D503A56E47B}" dt="2022-10-21T13:31:04.531" v="2" actId="20577"/>
      <pc:docMkLst>
        <pc:docMk/>
      </pc:docMkLst>
      <pc:sldChg chg="modSp">
        <pc:chgData name="Jack Martin" userId="S::jgm3@stir.ac.uk::631011ef-4456-4dee-8013-92693594f6fb" providerId="AD" clId="Web-{CDB94127-FD49-4742-8F26-1D503A56E47B}" dt="2022-10-21T13:31:04.531" v="2" actId="20577"/>
        <pc:sldMkLst>
          <pc:docMk/>
          <pc:sldMk cId="398362565" sldId="263"/>
        </pc:sldMkLst>
        <pc:spChg chg="mod">
          <ac:chgData name="Jack Martin" userId="S::jgm3@stir.ac.uk::631011ef-4456-4dee-8013-92693594f6fb" providerId="AD" clId="Web-{CDB94127-FD49-4742-8F26-1D503A56E47B}" dt="2022-10-21T13:31:04.531" v="2" actId="20577"/>
          <ac:spMkLst>
            <pc:docMk/>
            <pc:sldMk cId="398362565" sldId="263"/>
            <ac:spMk id="3" creationId="{4B510F84-CF14-F113-E55C-2C902BD293C6}"/>
          </ac:spMkLst>
        </pc:spChg>
      </pc:sldChg>
    </pc:docChg>
  </pc:docChgLst>
  <pc:docChgLst>
    <pc:chgData name="Richard Purves" userId="dd4cf8c9-4c6e-4b91-8709-bf71e89bfa9e" providerId="ADAL" clId="{C9112D45-281B-481D-B9B8-F0243E3FE030}"/>
    <pc:docChg chg="undo custSel addSld delSld modSld">
      <pc:chgData name="Richard Purves" userId="dd4cf8c9-4c6e-4b91-8709-bf71e89bfa9e" providerId="ADAL" clId="{C9112D45-281B-481D-B9B8-F0243E3FE030}" dt="2022-10-25T13:46:49.233" v="1328" actId="20577"/>
      <pc:docMkLst>
        <pc:docMk/>
      </pc:docMkLst>
      <pc:sldChg chg="modSp mod">
        <pc:chgData name="Richard Purves" userId="dd4cf8c9-4c6e-4b91-8709-bf71e89bfa9e" providerId="ADAL" clId="{C9112D45-281B-481D-B9B8-F0243E3FE030}" dt="2022-10-25T10:46:22.010" v="706" actId="20577"/>
        <pc:sldMkLst>
          <pc:docMk/>
          <pc:sldMk cId="2632697601" sldId="257"/>
        </pc:sldMkLst>
        <pc:spChg chg="mod">
          <ac:chgData name="Richard Purves" userId="dd4cf8c9-4c6e-4b91-8709-bf71e89bfa9e" providerId="ADAL" clId="{C9112D45-281B-481D-B9B8-F0243E3FE030}" dt="2022-10-25T10:46:22.010" v="706" actId="20577"/>
          <ac:spMkLst>
            <pc:docMk/>
            <pc:sldMk cId="2632697601" sldId="257"/>
            <ac:spMk id="3" creationId="{0382F18F-1087-AED9-AF97-6C213E529D54}"/>
          </ac:spMkLst>
        </pc:spChg>
      </pc:sldChg>
      <pc:sldChg chg="addSp delSp modSp mod">
        <pc:chgData name="Richard Purves" userId="dd4cf8c9-4c6e-4b91-8709-bf71e89bfa9e" providerId="ADAL" clId="{C9112D45-281B-481D-B9B8-F0243E3FE030}" dt="2022-10-25T13:46:27.552" v="1316" actId="20577"/>
        <pc:sldMkLst>
          <pc:docMk/>
          <pc:sldMk cId="874687646" sldId="258"/>
        </pc:sldMkLst>
        <pc:spChg chg="mod">
          <ac:chgData name="Richard Purves" userId="dd4cf8c9-4c6e-4b91-8709-bf71e89bfa9e" providerId="ADAL" clId="{C9112D45-281B-481D-B9B8-F0243E3FE030}" dt="2022-10-05T14:11:17.577" v="1" actId="26606"/>
          <ac:spMkLst>
            <pc:docMk/>
            <pc:sldMk cId="874687646" sldId="258"/>
            <ac:spMk id="4" creationId="{0B23C4A6-9C5F-30A2-C8AF-9394414E1D01}"/>
          </ac:spMkLst>
        </pc:spChg>
        <pc:spChg chg="add del mod">
          <ac:chgData name="Richard Purves" userId="dd4cf8c9-4c6e-4b91-8709-bf71e89bfa9e" providerId="ADAL" clId="{C9112D45-281B-481D-B9B8-F0243E3FE030}" dt="2022-10-25T13:46:27.552" v="1316" actId="20577"/>
          <ac:spMkLst>
            <pc:docMk/>
            <pc:sldMk cId="874687646" sldId="258"/>
            <ac:spMk id="5" creationId="{941C0E69-C87B-E9EE-106B-5299940359E8}"/>
          </ac:spMkLst>
        </pc:spChg>
        <pc:graphicFrameChg chg="add del">
          <ac:chgData name="Richard Purves" userId="dd4cf8c9-4c6e-4b91-8709-bf71e89bfa9e" providerId="ADAL" clId="{C9112D45-281B-481D-B9B8-F0243E3FE030}" dt="2022-10-05T14:11:17.577" v="1" actId="26606"/>
          <ac:graphicFrameMkLst>
            <pc:docMk/>
            <pc:sldMk cId="874687646" sldId="258"/>
            <ac:graphicFrameMk id="7" creationId="{F72EFD81-D6D0-48E9-95AE-4D8B27F92DA6}"/>
          </ac:graphicFrameMkLst>
        </pc:graphicFrameChg>
      </pc:sldChg>
      <pc:sldChg chg="modSp mod">
        <pc:chgData name="Richard Purves" userId="dd4cf8c9-4c6e-4b91-8709-bf71e89bfa9e" providerId="ADAL" clId="{C9112D45-281B-481D-B9B8-F0243E3FE030}" dt="2022-10-25T13:00:07.353" v="1298" actId="20577"/>
        <pc:sldMkLst>
          <pc:docMk/>
          <pc:sldMk cId="3883283305" sldId="259"/>
        </pc:sldMkLst>
        <pc:spChg chg="mod">
          <ac:chgData name="Richard Purves" userId="dd4cf8c9-4c6e-4b91-8709-bf71e89bfa9e" providerId="ADAL" clId="{C9112D45-281B-481D-B9B8-F0243E3FE030}" dt="2022-10-25T13:00:07.353" v="1298" actId="20577"/>
          <ac:spMkLst>
            <pc:docMk/>
            <pc:sldMk cId="3883283305" sldId="259"/>
            <ac:spMk id="2" creationId="{8D95E4C6-8D5F-FD03-33D1-60A5D3F908CC}"/>
          </ac:spMkLst>
        </pc:spChg>
        <pc:spChg chg="mod">
          <ac:chgData name="Richard Purves" userId="dd4cf8c9-4c6e-4b91-8709-bf71e89bfa9e" providerId="ADAL" clId="{C9112D45-281B-481D-B9B8-F0243E3FE030}" dt="2022-10-25T10:48:53.851" v="758" actId="20577"/>
          <ac:spMkLst>
            <pc:docMk/>
            <pc:sldMk cId="3883283305" sldId="259"/>
            <ac:spMk id="3" creationId="{1FDE5FB2-AAAB-196F-DC02-371EE318DFE5}"/>
          </ac:spMkLst>
        </pc:spChg>
      </pc:sldChg>
      <pc:sldChg chg="modSp mod">
        <pc:chgData name="Richard Purves" userId="dd4cf8c9-4c6e-4b91-8709-bf71e89bfa9e" providerId="ADAL" clId="{C9112D45-281B-481D-B9B8-F0243E3FE030}" dt="2022-10-05T14:16:30.843" v="24" actId="1076"/>
        <pc:sldMkLst>
          <pc:docMk/>
          <pc:sldMk cId="3350169353" sldId="260"/>
        </pc:sldMkLst>
        <pc:spChg chg="mod">
          <ac:chgData name="Richard Purves" userId="dd4cf8c9-4c6e-4b91-8709-bf71e89bfa9e" providerId="ADAL" clId="{C9112D45-281B-481D-B9B8-F0243E3FE030}" dt="2022-10-05T14:16:30.843" v="24" actId="1076"/>
          <ac:spMkLst>
            <pc:docMk/>
            <pc:sldMk cId="3350169353" sldId="260"/>
            <ac:spMk id="2" creationId="{197142B4-5A0C-E062-CAF6-76D31F0BCB1E}"/>
          </ac:spMkLst>
        </pc:spChg>
        <pc:spChg chg="mod">
          <ac:chgData name="Richard Purves" userId="dd4cf8c9-4c6e-4b91-8709-bf71e89bfa9e" providerId="ADAL" clId="{C9112D45-281B-481D-B9B8-F0243E3FE030}" dt="2022-10-05T14:15:59.913" v="20" actId="1076"/>
          <ac:spMkLst>
            <pc:docMk/>
            <pc:sldMk cId="3350169353" sldId="260"/>
            <ac:spMk id="3" creationId="{CEFF51EA-E921-C223-673B-142F669FE618}"/>
          </ac:spMkLst>
        </pc:spChg>
      </pc:sldChg>
      <pc:sldChg chg="addSp delSp modSp mod modClrScheme chgLayout">
        <pc:chgData name="Richard Purves" userId="dd4cf8c9-4c6e-4b91-8709-bf71e89bfa9e" providerId="ADAL" clId="{C9112D45-281B-481D-B9B8-F0243E3FE030}" dt="2022-10-25T10:56:51.286" v="975" actId="20577"/>
        <pc:sldMkLst>
          <pc:docMk/>
          <pc:sldMk cId="715440141" sldId="262"/>
        </pc:sldMkLst>
        <pc:spChg chg="mod">
          <ac:chgData name="Richard Purves" userId="dd4cf8c9-4c6e-4b91-8709-bf71e89bfa9e" providerId="ADAL" clId="{C9112D45-281B-481D-B9B8-F0243E3FE030}" dt="2022-10-05T14:13:33.481" v="16" actId="26606"/>
          <ac:spMkLst>
            <pc:docMk/>
            <pc:sldMk cId="715440141" sldId="262"/>
            <ac:spMk id="2" creationId="{49433C02-640B-1422-C419-0D79225D1E0F}"/>
          </ac:spMkLst>
        </pc:spChg>
        <pc:spChg chg="mod">
          <ac:chgData name="Richard Purves" userId="dd4cf8c9-4c6e-4b91-8709-bf71e89bfa9e" providerId="ADAL" clId="{C9112D45-281B-481D-B9B8-F0243E3FE030}" dt="2022-10-25T10:56:51.286" v="975" actId="20577"/>
          <ac:spMkLst>
            <pc:docMk/>
            <pc:sldMk cId="715440141" sldId="262"/>
            <ac:spMk id="3" creationId="{23E854BC-959D-AC16-3790-591E47AFBD9A}"/>
          </ac:spMkLst>
        </pc:spChg>
        <pc:spChg chg="add mod">
          <ac:chgData name="Richard Purves" userId="dd4cf8c9-4c6e-4b91-8709-bf71e89bfa9e" providerId="ADAL" clId="{C9112D45-281B-481D-B9B8-F0243E3FE030}" dt="2022-10-25T10:52:26.039" v="768" actId="14100"/>
          <ac:spMkLst>
            <pc:docMk/>
            <pc:sldMk cId="715440141" sldId="262"/>
            <ac:spMk id="5" creationId="{332358E9-7932-2200-9879-753AD6DCDCA7}"/>
          </ac:spMkLst>
        </pc:spChg>
        <pc:spChg chg="add mod">
          <ac:chgData name="Richard Purves" userId="dd4cf8c9-4c6e-4b91-8709-bf71e89bfa9e" providerId="ADAL" clId="{C9112D45-281B-481D-B9B8-F0243E3FE030}" dt="2022-10-25T10:52:29.055" v="769" actId="1076"/>
          <ac:spMkLst>
            <pc:docMk/>
            <pc:sldMk cId="715440141" sldId="262"/>
            <ac:spMk id="6" creationId="{A675F5F4-048E-E2E1-BB45-2EE35862142A}"/>
          </ac:spMkLst>
        </pc:spChg>
        <pc:spChg chg="add mod">
          <ac:chgData name="Richard Purves" userId="dd4cf8c9-4c6e-4b91-8709-bf71e89bfa9e" providerId="ADAL" clId="{C9112D45-281B-481D-B9B8-F0243E3FE030}" dt="2022-10-25T10:52:36.959" v="771" actId="1076"/>
          <ac:spMkLst>
            <pc:docMk/>
            <pc:sldMk cId="715440141" sldId="262"/>
            <ac:spMk id="7" creationId="{99FA8CAF-23D8-E57A-7F5D-2AEE48AEF701}"/>
          </ac:spMkLst>
        </pc:spChg>
        <pc:spChg chg="add mod">
          <ac:chgData name="Richard Purves" userId="dd4cf8c9-4c6e-4b91-8709-bf71e89bfa9e" providerId="ADAL" clId="{C9112D45-281B-481D-B9B8-F0243E3FE030}" dt="2022-10-25T10:52:40.732" v="773" actId="1076"/>
          <ac:spMkLst>
            <pc:docMk/>
            <pc:sldMk cId="715440141" sldId="262"/>
            <ac:spMk id="8" creationId="{4185B4FC-639E-189A-C5F1-3B6DD3F22363}"/>
          </ac:spMkLst>
        </pc:spChg>
        <pc:spChg chg="add mod">
          <ac:chgData name="Richard Purves" userId="dd4cf8c9-4c6e-4b91-8709-bf71e89bfa9e" providerId="ADAL" clId="{C9112D45-281B-481D-B9B8-F0243E3FE030}" dt="2022-10-25T10:52:47.602" v="775" actId="1076"/>
          <ac:spMkLst>
            <pc:docMk/>
            <pc:sldMk cId="715440141" sldId="262"/>
            <ac:spMk id="9" creationId="{5C26A832-818E-370D-62C2-D6EF11C8DA7C}"/>
          </ac:spMkLst>
        </pc:spChg>
        <pc:spChg chg="add mod">
          <ac:chgData name="Richard Purves" userId="dd4cf8c9-4c6e-4b91-8709-bf71e89bfa9e" providerId="ADAL" clId="{C9112D45-281B-481D-B9B8-F0243E3FE030}" dt="2022-10-25T10:53:15.883" v="789" actId="1076"/>
          <ac:spMkLst>
            <pc:docMk/>
            <pc:sldMk cId="715440141" sldId="262"/>
            <ac:spMk id="10" creationId="{93A69B1B-73A9-5717-9D4F-BEE64F4CD5E1}"/>
          </ac:spMkLst>
        </pc:spChg>
        <pc:spChg chg="add mod">
          <ac:chgData name="Richard Purves" userId="dd4cf8c9-4c6e-4b91-8709-bf71e89bfa9e" providerId="ADAL" clId="{C9112D45-281B-481D-B9B8-F0243E3FE030}" dt="2022-10-25T10:54:01.306" v="814" actId="1076"/>
          <ac:spMkLst>
            <pc:docMk/>
            <pc:sldMk cId="715440141" sldId="262"/>
            <ac:spMk id="11" creationId="{BA53A117-EAF1-9902-BAE4-C824A9C1D92E}"/>
          </ac:spMkLst>
        </pc:spChg>
        <pc:spChg chg="add mod">
          <ac:chgData name="Richard Purves" userId="dd4cf8c9-4c6e-4b91-8709-bf71e89bfa9e" providerId="ADAL" clId="{C9112D45-281B-481D-B9B8-F0243E3FE030}" dt="2022-10-25T10:54:21.013" v="834" actId="404"/>
          <ac:spMkLst>
            <pc:docMk/>
            <pc:sldMk cId="715440141" sldId="262"/>
            <ac:spMk id="12" creationId="{B2EB7E16-CD3F-A77A-D6CD-C17F463708E4}"/>
          </ac:spMkLst>
        </pc:spChg>
        <pc:spChg chg="add mod">
          <ac:chgData name="Richard Purves" userId="dd4cf8c9-4c6e-4b91-8709-bf71e89bfa9e" providerId="ADAL" clId="{C9112D45-281B-481D-B9B8-F0243E3FE030}" dt="2022-10-25T10:54:43.845" v="855" actId="404"/>
          <ac:spMkLst>
            <pc:docMk/>
            <pc:sldMk cId="715440141" sldId="262"/>
            <ac:spMk id="13" creationId="{A3F0E3E4-1A46-313E-2208-97033C6AED66}"/>
          </ac:spMkLst>
        </pc:spChg>
        <pc:picChg chg="del mod">
          <ac:chgData name="Richard Purves" userId="dd4cf8c9-4c6e-4b91-8709-bf71e89bfa9e" providerId="ADAL" clId="{C9112D45-281B-481D-B9B8-F0243E3FE030}" dt="2022-10-25T10:54:48.242" v="856" actId="478"/>
          <ac:picMkLst>
            <pc:docMk/>
            <pc:sldMk cId="715440141" sldId="262"/>
            <ac:picMk id="4" creationId="{3992ACD5-7F7E-59AF-03CF-E8426923AD14}"/>
          </ac:picMkLst>
        </pc:picChg>
      </pc:sldChg>
      <pc:sldChg chg="addSp delSp modSp mod modClrScheme chgLayout">
        <pc:chgData name="Richard Purves" userId="dd4cf8c9-4c6e-4b91-8709-bf71e89bfa9e" providerId="ADAL" clId="{C9112D45-281B-481D-B9B8-F0243E3FE030}" dt="2022-10-25T11:00:30.593" v="1046" actId="20577"/>
        <pc:sldMkLst>
          <pc:docMk/>
          <pc:sldMk cId="398362565" sldId="263"/>
        </pc:sldMkLst>
        <pc:spChg chg="mod">
          <ac:chgData name="Richard Purves" userId="dd4cf8c9-4c6e-4b91-8709-bf71e89bfa9e" providerId="ADAL" clId="{C9112D45-281B-481D-B9B8-F0243E3FE030}" dt="2022-10-05T14:13:43.056" v="17" actId="26606"/>
          <ac:spMkLst>
            <pc:docMk/>
            <pc:sldMk cId="398362565" sldId="263"/>
            <ac:spMk id="2" creationId="{339E7276-399B-5490-4D32-DD3AB7C66644}"/>
          </ac:spMkLst>
        </pc:spChg>
        <pc:spChg chg="mod">
          <ac:chgData name="Richard Purves" userId="dd4cf8c9-4c6e-4b91-8709-bf71e89bfa9e" providerId="ADAL" clId="{C9112D45-281B-481D-B9B8-F0243E3FE030}" dt="2022-10-25T11:00:30.593" v="1046" actId="20577"/>
          <ac:spMkLst>
            <pc:docMk/>
            <pc:sldMk cId="398362565" sldId="263"/>
            <ac:spMk id="3" creationId="{4B510F84-CF14-F113-E55C-2C902BD293C6}"/>
          </ac:spMkLst>
        </pc:spChg>
        <pc:spChg chg="add del mod">
          <ac:chgData name="Richard Purves" userId="dd4cf8c9-4c6e-4b91-8709-bf71e89bfa9e" providerId="ADAL" clId="{C9112D45-281B-481D-B9B8-F0243E3FE030}" dt="2022-10-05T14:13:43.056" v="17" actId="26606"/>
          <ac:spMkLst>
            <pc:docMk/>
            <pc:sldMk cId="398362565" sldId="263"/>
            <ac:spMk id="8" creationId="{421A94E1-1EE6-AF6B-EFE9-F50251403ECC}"/>
          </ac:spMkLst>
        </pc:spChg>
        <pc:spChg chg="add del mod">
          <ac:chgData name="Richard Purves" userId="dd4cf8c9-4c6e-4b91-8709-bf71e89bfa9e" providerId="ADAL" clId="{C9112D45-281B-481D-B9B8-F0243E3FE030}" dt="2022-10-05T14:14:29.828" v="18" actId="931"/>
          <ac:spMkLst>
            <pc:docMk/>
            <pc:sldMk cId="398362565" sldId="263"/>
            <ac:spMk id="13" creationId="{BA73E2DC-42F9-3490-4CB8-040CFF080E2F}"/>
          </ac:spMkLst>
        </pc:spChg>
        <pc:picChg chg="add mod">
          <ac:chgData name="Richard Purves" userId="dd4cf8c9-4c6e-4b91-8709-bf71e89bfa9e" providerId="ADAL" clId="{C9112D45-281B-481D-B9B8-F0243E3FE030}" dt="2022-10-05T14:14:29.828" v="18" actId="931"/>
          <ac:picMkLst>
            <pc:docMk/>
            <pc:sldMk cId="398362565" sldId="263"/>
            <ac:picMk id="5" creationId="{FE3478BE-5FB3-74D5-8266-027AF14D5D3B}"/>
          </ac:picMkLst>
        </pc:picChg>
      </pc:sldChg>
      <pc:sldChg chg="modSp mod">
        <pc:chgData name="Richard Purves" userId="dd4cf8c9-4c6e-4b91-8709-bf71e89bfa9e" providerId="ADAL" clId="{C9112D45-281B-481D-B9B8-F0243E3FE030}" dt="2022-10-25T11:02:12.837" v="1065" actId="20577"/>
        <pc:sldMkLst>
          <pc:docMk/>
          <pc:sldMk cId="190347130" sldId="264"/>
        </pc:sldMkLst>
        <pc:spChg chg="mod">
          <ac:chgData name="Richard Purves" userId="dd4cf8c9-4c6e-4b91-8709-bf71e89bfa9e" providerId="ADAL" clId="{C9112D45-281B-481D-B9B8-F0243E3FE030}" dt="2022-10-25T11:02:12.837" v="1065" actId="20577"/>
          <ac:spMkLst>
            <pc:docMk/>
            <pc:sldMk cId="190347130" sldId="264"/>
            <ac:spMk id="3" creationId="{63DC5E14-1A61-CD64-570A-B8A29AB67010}"/>
          </ac:spMkLst>
        </pc:spChg>
      </pc:sldChg>
      <pc:sldChg chg="addSp delSp modSp mod modClrScheme chgLayout">
        <pc:chgData name="Richard Purves" userId="dd4cf8c9-4c6e-4b91-8709-bf71e89bfa9e" providerId="ADAL" clId="{C9112D45-281B-481D-B9B8-F0243E3FE030}" dt="2022-10-21T12:50:34.637" v="150" actId="20577"/>
        <pc:sldMkLst>
          <pc:docMk/>
          <pc:sldMk cId="3169467046" sldId="266"/>
        </pc:sldMkLst>
        <pc:spChg chg="mod ord">
          <ac:chgData name="Richard Purves" userId="dd4cf8c9-4c6e-4b91-8709-bf71e89bfa9e" providerId="ADAL" clId="{C9112D45-281B-481D-B9B8-F0243E3FE030}" dt="2022-10-05T14:12:30.651" v="12" actId="26606"/>
          <ac:spMkLst>
            <pc:docMk/>
            <pc:sldMk cId="3169467046" sldId="266"/>
            <ac:spMk id="2" creationId="{AD81F062-9633-BEA1-453F-6E29FAA2F758}"/>
          </ac:spMkLst>
        </pc:spChg>
        <pc:spChg chg="mod ord">
          <ac:chgData name="Richard Purves" userId="dd4cf8c9-4c6e-4b91-8709-bf71e89bfa9e" providerId="ADAL" clId="{C9112D45-281B-481D-B9B8-F0243E3FE030}" dt="2022-10-21T12:50:34.637" v="150" actId="20577"/>
          <ac:spMkLst>
            <pc:docMk/>
            <pc:sldMk cId="3169467046" sldId="266"/>
            <ac:spMk id="3" creationId="{57F8C367-57B5-778B-149C-E3F8ED05FBF0}"/>
          </ac:spMkLst>
        </pc:spChg>
        <pc:spChg chg="add del mod ord">
          <ac:chgData name="Richard Purves" userId="dd4cf8c9-4c6e-4b91-8709-bf71e89bfa9e" providerId="ADAL" clId="{C9112D45-281B-481D-B9B8-F0243E3FE030}" dt="2022-10-05T14:12:10.667" v="9" actId="700"/>
          <ac:spMkLst>
            <pc:docMk/>
            <pc:sldMk cId="3169467046" sldId="266"/>
            <ac:spMk id="4" creationId="{795760C4-ECD4-2974-0511-151246D78AE0}"/>
          </ac:spMkLst>
        </pc:spChg>
        <pc:spChg chg="add del mod ord">
          <ac:chgData name="Richard Purves" userId="dd4cf8c9-4c6e-4b91-8709-bf71e89bfa9e" providerId="ADAL" clId="{C9112D45-281B-481D-B9B8-F0243E3FE030}" dt="2022-10-05T14:12:30.651" v="12" actId="26606"/>
          <ac:spMkLst>
            <pc:docMk/>
            <pc:sldMk cId="3169467046" sldId="266"/>
            <ac:spMk id="6" creationId="{B0C7D5A4-209A-C1D2-3450-DBDDFF790948}"/>
          </ac:spMkLst>
        </pc:spChg>
        <pc:spChg chg="add del mod">
          <ac:chgData name="Richard Purves" userId="dd4cf8c9-4c6e-4b91-8709-bf71e89bfa9e" providerId="ADAL" clId="{C9112D45-281B-481D-B9B8-F0243E3FE030}" dt="2022-10-05T14:12:33.774" v="13"/>
          <ac:spMkLst>
            <pc:docMk/>
            <pc:sldMk cId="3169467046" sldId="266"/>
            <ac:spMk id="11" creationId="{46C1AF1D-F892-43C6-BEFB-D790580AFF14}"/>
          </ac:spMkLst>
        </pc:spChg>
        <pc:picChg chg="add del mod">
          <ac:chgData name="Richard Purves" userId="dd4cf8c9-4c6e-4b91-8709-bf71e89bfa9e" providerId="ADAL" clId="{C9112D45-281B-481D-B9B8-F0243E3FE030}" dt="2022-10-05T14:12:10.109" v="8"/>
          <ac:picMkLst>
            <pc:docMk/>
            <pc:sldMk cId="3169467046" sldId="266"/>
            <ac:picMk id="5" creationId="{6D12BEB7-0492-054D-E475-D7A3AD5214EE}"/>
          </ac:picMkLst>
        </pc:picChg>
        <pc:picChg chg="add mod">
          <ac:chgData name="Richard Purves" userId="dd4cf8c9-4c6e-4b91-8709-bf71e89bfa9e" providerId="ADAL" clId="{C9112D45-281B-481D-B9B8-F0243E3FE030}" dt="2022-10-05T14:12:54.320" v="14" actId="26606"/>
          <ac:picMkLst>
            <pc:docMk/>
            <pc:sldMk cId="3169467046" sldId="266"/>
            <ac:picMk id="7" creationId="{85F00233-1FFA-9536-FB43-3F96DE3E5113}"/>
          </ac:picMkLst>
        </pc:picChg>
      </pc:sldChg>
      <pc:sldChg chg="modSp mod">
        <pc:chgData name="Richard Purves" userId="dd4cf8c9-4c6e-4b91-8709-bf71e89bfa9e" providerId="ADAL" clId="{C9112D45-281B-481D-B9B8-F0243E3FE030}" dt="2022-10-25T11:12:20.452" v="1248" actId="20577"/>
        <pc:sldMkLst>
          <pc:docMk/>
          <pc:sldMk cId="4111325378" sldId="267"/>
        </pc:sldMkLst>
        <pc:spChg chg="mod">
          <ac:chgData name="Richard Purves" userId="dd4cf8c9-4c6e-4b91-8709-bf71e89bfa9e" providerId="ADAL" clId="{C9112D45-281B-481D-B9B8-F0243E3FE030}" dt="2022-10-25T11:12:20.452" v="1248" actId="20577"/>
          <ac:spMkLst>
            <pc:docMk/>
            <pc:sldMk cId="4111325378" sldId="267"/>
            <ac:spMk id="3" creationId="{EFFF0E5B-0D16-AB30-5568-44FC36516DF5}"/>
          </ac:spMkLst>
        </pc:spChg>
      </pc:sldChg>
      <pc:sldChg chg="modSp mod">
        <pc:chgData name="Richard Purves" userId="dd4cf8c9-4c6e-4b91-8709-bf71e89bfa9e" providerId="ADAL" clId="{C9112D45-281B-481D-B9B8-F0243E3FE030}" dt="2022-10-25T11:13:31.377" v="1250" actId="20577"/>
        <pc:sldMkLst>
          <pc:docMk/>
          <pc:sldMk cId="3004473176" sldId="268"/>
        </pc:sldMkLst>
        <pc:spChg chg="mod">
          <ac:chgData name="Richard Purves" userId="dd4cf8c9-4c6e-4b91-8709-bf71e89bfa9e" providerId="ADAL" clId="{C9112D45-281B-481D-B9B8-F0243E3FE030}" dt="2022-10-25T11:13:31.377" v="1250" actId="20577"/>
          <ac:spMkLst>
            <pc:docMk/>
            <pc:sldMk cId="3004473176" sldId="268"/>
            <ac:spMk id="3" creationId="{3360C979-C7ED-F770-24FA-DBAC919D87DD}"/>
          </ac:spMkLst>
        </pc:spChg>
      </pc:sldChg>
      <pc:sldChg chg="modSp mod">
        <pc:chgData name="Richard Purves" userId="dd4cf8c9-4c6e-4b91-8709-bf71e89bfa9e" providerId="ADAL" clId="{C9112D45-281B-481D-B9B8-F0243E3FE030}" dt="2022-10-25T11:15:01.865" v="1252" actId="20577"/>
        <pc:sldMkLst>
          <pc:docMk/>
          <pc:sldMk cId="1500722824" sldId="269"/>
        </pc:sldMkLst>
        <pc:spChg chg="mod">
          <ac:chgData name="Richard Purves" userId="dd4cf8c9-4c6e-4b91-8709-bf71e89bfa9e" providerId="ADAL" clId="{C9112D45-281B-481D-B9B8-F0243E3FE030}" dt="2022-10-25T11:15:01.865" v="1252" actId="20577"/>
          <ac:spMkLst>
            <pc:docMk/>
            <pc:sldMk cId="1500722824" sldId="269"/>
            <ac:spMk id="3" creationId="{1E688F43-8651-85D3-45C0-923F13B5503D}"/>
          </ac:spMkLst>
        </pc:spChg>
      </pc:sldChg>
      <pc:sldChg chg="modSp mod">
        <pc:chgData name="Richard Purves" userId="dd4cf8c9-4c6e-4b91-8709-bf71e89bfa9e" providerId="ADAL" clId="{C9112D45-281B-481D-B9B8-F0243E3FE030}" dt="2022-10-21T13:03:24.294" v="276" actId="20577"/>
        <pc:sldMkLst>
          <pc:docMk/>
          <pc:sldMk cId="2423157104" sldId="270"/>
        </pc:sldMkLst>
        <pc:spChg chg="mod">
          <ac:chgData name="Richard Purves" userId="dd4cf8c9-4c6e-4b91-8709-bf71e89bfa9e" providerId="ADAL" clId="{C9112D45-281B-481D-B9B8-F0243E3FE030}" dt="2022-10-21T13:03:24.294" v="276" actId="20577"/>
          <ac:spMkLst>
            <pc:docMk/>
            <pc:sldMk cId="2423157104" sldId="270"/>
            <ac:spMk id="3" creationId="{7ED52CE6-DCFF-0BFA-3E78-40BE94575EE0}"/>
          </ac:spMkLst>
        </pc:spChg>
      </pc:sldChg>
      <pc:sldChg chg="modSp mod">
        <pc:chgData name="Richard Purves" userId="dd4cf8c9-4c6e-4b91-8709-bf71e89bfa9e" providerId="ADAL" clId="{C9112D45-281B-481D-B9B8-F0243E3FE030}" dt="2022-10-25T11:16:28.756" v="1290" actId="20577"/>
        <pc:sldMkLst>
          <pc:docMk/>
          <pc:sldMk cId="665181498" sldId="271"/>
        </pc:sldMkLst>
        <pc:spChg chg="mod">
          <ac:chgData name="Richard Purves" userId="dd4cf8c9-4c6e-4b91-8709-bf71e89bfa9e" providerId="ADAL" clId="{C9112D45-281B-481D-B9B8-F0243E3FE030}" dt="2022-10-25T11:16:28.756" v="1290" actId="20577"/>
          <ac:spMkLst>
            <pc:docMk/>
            <pc:sldMk cId="665181498" sldId="271"/>
            <ac:spMk id="3" creationId="{FF40D156-4C9A-7DA2-9097-488DBEF21709}"/>
          </ac:spMkLst>
        </pc:spChg>
      </pc:sldChg>
      <pc:sldChg chg="modSp mod">
        <pc:chgData name="Richard Purves" userId="dd4cf8c9-4c6e-4b91-8709-bf71e89bfa9e" providerId="ADAL" clId="{C9112D45-281B-481D-B9B8-F0243E3FE030}" dt="2022-10-25T13:46:49.233" v="1328" actId="20577"/>
        <pc:sldMkLst>
          <pc:docMk/>
          <pc:sldMk cId="3251092208" sldId="273"/>
        </pc:sldMkLst>
        <pc:spChg chg="mod">
          <ac:chgData name="Richard Purves" userId="dd4cf8c9-4c6e-4b91-8709-bf71e89bfa9e" providerId="ADAL" clId="{C9112D45-281B-481D-B9B8-F0243E3FE030}" dt="2022-10-25T13:46:49.233" v="1328" actId="20577"/>
          <ac:spMkLst>
            <pc:docMk/>
            <pc:sldMk cId="3251092208" sldId="273"/>
            <ac:spMk id="2" creationId="{D3FDBB56-952E-1BC9-2E80-FD299E1FE750}"/>
          </ac:spMkLst>
        </pc:spChg>
        <pc:spChg chg="mod">
          <ac:chgData name="Richard Purves" userId="dd4cf8c9-4c6e-4b91-8709-bf71e89bfa9e" providerId="ADAL" clId="{C9112D45-281B-481D-B9B8-F0243E3FE030}" dt="2022-10-21T15:47:34.180" v="687" actId="20577"/>
          <ac:spMkLst>
            <pc:docMk/>
            <pc:sldMk cId="3251092208" sldId="273"/>
            <ac:spMk id="3" creationId="{83097F27-E836-6082-AD83-414A0845DBA1}"/>
          </ac:spMkLst>
        </pc:spChg>
      </pc:sldChg>
      <pc:sldChg chg="new del">
        <pc:chgData name="Richard Purves" userId="dd4cf8c9-4c6e-4b91-8709-bf71e89bfa9e" providerId="ADAL" clId="{C9112D45-281B-481D-B9B8-F0243E3FE030}" dt="2022-10-05T14:16:19.320" v="22" actId="680"/>
        <pc:sldMkLst>
          <pc:docMk/>
          <pc:sldMk cId="2065312627" sldId="274"/>
        </pc:sldMkLst>
      </pc:sldChg>
      <pc:sldChg chg="addSp delSp modSp new mod modClrScheme chgLayout">
        <pc:chgData name="Richard Purves" userId="dd4cf8c9-4c6e-4b91-8709-bf71e89bfa9e" providerId="ADAL" clId="{C9112D45-281B-481D-B9B8-F0243E3FE030}" dt="2022-10-25T11:00:00.997" v="1026" actId="20577"/>
        <pc:sldMkLst>
          <pc:docMk/>
          <pc:sldMk cId="2841971011" sldId="274"/>
        </pc:sldMkLst>
        <pc:spChg chg="mod ord">
          <ac:chgData name="Richard Purves" userId="dd4cf8c9-4c6e-4b91-8709-bf71e89bfa9e" providerId="ADAL" clId="{C9112D45-281B-481D-B9B8-F0243E3FE030}" dt="2022-10-21T13:59:13.976" v="366" actId="700"/>
          <ac:spMkLst>
            <pc:docMk/>
            <pc:sldMk cId="2841971011" sldId="274"/>
            <ac:spMk id="2" creationId="{2FA09AB5-5BE1-2E6F-A33F-FE5985EC49B9}"/>
          </ac:spMkLst>
        </pc:spChg>
        <pc:spChg chg="del mod ord">
          <ac:chgData name="Richard Purves" userId="dd4cf8c9-4c6e-4b91-8709-bf71e89bfa9e" providerId="ADAL" clId="{C9112D45-281B-481D-B9B8-F0243E3FE030}" dt="2022-10-21T13:59:13.976" v="366" actId="700"/>
          <ac:spMkLst>
            <pc:docMk/>
            <pc:sldMk cId="2841971011" sldId="274"/>
            <ac:spMk id="3" creationId="{CD6D1126-C13E-D1F3-0321-CBFD6C49E26F}"/>
          </ac:spMkLst>
        </pc:spChg>
        <pc:spChg chg="del">
          <ac:chgData name="Richard Purves" userId="dd4cf8c9-4c6e-4b91-8709-bf71e89bfa9e" providerId="ADAL" clId="{C9112D45-281B-481D-B9B8-F0243E3FE030}" dt="2022-10-21T13:59:13.976" v="366" actId="700"/>
          <ac:spMkLst>
            <pc:docMk/>
            <pc:sldMk cId="2841971011" sldId="274"/>
            <ac:spMk id="4" creationId="{8252F581-BF16-3869-175C-5D5748354042}"/>
          </ac:spMkLst>
        </pc:spChg>
        <pc:spChg chg="add mod ord">
          <ac:chgData name="Richard Purves" userId="dd4cf8c9-4c6e-4b91-8709-bf71e89bfa9e" providerId="ADAL" clId="{C9112D45-281B-481D-B9B8-F0243E3FE030}" dt="2022-10-25T11:00:00.997" v="1026" actId="20577"/>
          <ac:spMkLst>
            <pc:docMk/>
            <pc:sldMk cId="2841971011" sldId="274"/>
            <ac:spMk id="5" creationId="{50ED90C8-1533-1ADF-D318-F9217AC9ABF6}"/>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svg"/><Relationship Id="rId7" Type="http://schemas.openxmlformats.org/officeDocument/2006/relationships/image" Target="../media/image21.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10.svg"/><Relationship Id="rId10" Type="http://schemas.openxmlformats.org/officeDocument/2006/relationships/image" Target="../media/image13.emf"/><Relationship Id="rId4" Type="http://schemas.openxmlformats.org/officeDocument/2006/relationships/image" Target="../media/image9.png"/><Relationship Id="rId9" Type="http://schemas.openxmlformats.org/officeDocument/2006/relationships/image" Target="../media/image4.sv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2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Master" Target="../slideMasters/slideMaster2.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3.svg"/><Relationship Id="rId4" Type="http://schemas.openxmlformats.org/officeDocument/2006/relationships/image" Target="../media/image2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7.svg"/><Relationship Id="rId7" Type="http://schemas.openxmlformats.org/officeDocument/2006/relationships/image" Target="../media/image4.svg"/><Relationship Id="rId2" Type="http://schemas.openxmlformats.org/officeDocument/2006/relationships/image" Target="../media/image26.pn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svg"/><Relationship Id="rId10" Type="http://schemas.openxmlformats.org/officeDocument/2006/relationships/image" Target="../media/image13.emf"/><Relationship Id="rId4" Type="http://schemas.openxmlformats.org/officeDocument/2006/relationships/image" Target="../media/image9.png"/><Relationship Id="rId9"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svg"/><Relationship Id="rId7" Type="http://schemas.openxmlformats.org/officeDocument/2006/relationships/image" Target="../media/image21.sv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10.svg"/><Relationship Id="rId10" Type="http://schemas.openxmlformats.org/officeDocument/2006/relationships/image" Target="../media/image13.emf"/><Relationship Id="rId4" Type="http://schemas.openxmlformats.org/officeDocument/2006/relationships/image" Target="../media/image9.png"/><Relationship Id="rId9" Type="http://schemas.openxmlformats.org/officeDocument/2006/relationships/image" Target="../media/image4.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21.svg"/><Relationship Id="rId4"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2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Master" Target="../slideMasters/slideMaster3.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3.sv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7.svg"/><Relationship Id="rId7" Type="http://schemas.openxmlformats.org/officeDocument/2006/relationships/image" Target="../media/image4.svg"/><Relationship Id="rId2" Type="http://schemas.openxmlformats.org/officeDocument/2006/relationships/image" Target="../media/image26.pn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29.svg"/><Relationship Id="rId4" Type="http://schemas.openxmlformats.org/officeDocument/2006/relationships/image" Target="../media/image2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23.sv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1.svg"/><Relationship Id="rId7" Type="http://schemas.openxmlformats.org/officeDocument/2006/relationships/image" Target="../media/image32.svg"/><Relationship Id="rId2" Type="http://schemas.openxmlformats.org/officeDocument/2006/relationships/image" Target="../media/image30.png"/><Relationship Id="rId1" Type="http://schemas.openxmlformats.org/officeDocument/2006/relationships/slideMaster" Target="../slideMasters/slideMaster4.xml"/><Relationship Id="rId6" Type="http://schemas.openxmlformats.org/officeDocument/2006/relationships/image" Target="../media/image20.png"/><Relationship Id="rId5" Type="http://schemas.openxmlformats.org/officeDocument/2006/relationships/image" Target="../media/image10.svg"/><Relationship Id="rId10" Type="http://schemas.openxmlformats.org/officeDocument/2006/relationships/image" Target="../media/image13.emf"/><Relationship Id="rId4" Type="http://schemas.openxmlformats.org/officeDocument/2006/relationships/image" Target="../media/image9.png"/><Relationship Id="rId9" Type="http://schemas.openxmlformats.org/officeDocument/2006/relationships/image" Target="../media/image33.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10.svg"/><Relationship Id="rId7" Type="http://schemas.openxmlformats.org/officeDocument/2006/relationships/image" Target="../media/image33.svg"/><Relationship Id="rId2" Type="http://schemas.openxmlformats.org/officeDocument/2006/relationships/image" Target="../media/image9.png"/><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32.svg"/><Relationship Id="rId4" Type="http://schemas.openxmlformats.org/officeDocument/2006/relationships/image" Target="../media/image20.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1.svg"/><Relationship Id="rId7" Type="http://schemas.openxmlformats.org/officeDocument/2006/relationships/image" Target="../media/image10.svg"/><Relationship Id="rId2" Type="http://schemas.openxmlformats.org/officeDocument/2006/relationships/image" Target="../media/image30.png"/><Relationship Id="rId1" Type="http://schemas.openxmlformats.org/officeDocument/2006/relationships/slideMaster" Target="../slideMasters/slideMaster4.xml"/><Relationship Id="rId6" Type="http://schemas.openxmlformats.org/officeDocument/2006/relationships/image" Target="../media/image9.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34.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4.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34.svg"/><Relationship Id="rId4" Type="http://schemas.openxmlformats.org/officeDocument/2006/relationships/image" Target="../media/image2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7.svg"/><Relationship Id="rId7" Type="http://schemas.openxmlformats.org/officeDocument/2006/relationships/image" Target="../media/image4.svg"/><Relationship Id="rId2" Type="http://schemas.openxmlformats.org/officeDocument/2006/relationships/image" Target="../media/image26.png"/><Relationship Id="rId1" Type="http://schemas.openxmlformats.org/officeDocument/2006/relationships/slideMaster" Target="../slideMasters/slideMaster4.xml"/><Relationship Id="rId6" Type="http://schemas.openxmlformats.org/officeDocument/2006/relationships/image" Target="../media/image3.png"/><Relationship Id="rId5" Type="http://schemas.openxmlformats.org/officeDocument/2006/relationships/image" Target="../media/image36.svg"/><Relationship Id="rId4" Type="http://schemas.openxmlformats.org/officeDocument/2006/relationships/image" Target="../media/image3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34.svg"/><Relationship Id="rId2" Type="http://schemas.openxmlformats.org/officeDocument/2006/relationships/image" Target="../media/image14.png"/><Relationship Id="rId1" Type="http://schemas.openxmlformats.org/officeDocument/2006/relationships/slideMaster" Target="../slideMasters/slideMaster4.xml"/><Relationship Id="rId6" Type="http://schemas.openxmlformats.org/officeDocument/2006/relationships/image" Target="../media/image22.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svg"/><Relationship Id="rId7" Type="http://schemas.openxmlformats.org/officeDocument/2006/relationships/image" Target="../media/image4.sv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Section Slide (Image)">
    <p:bg>
      <p:bgPr>
        <a:solidFill>
          <a:srgbClr val="F2B226"/>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13B3F98-99BB-0C4D-9FFE-57FE7A39D3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7" name="Graphic 6">
            <a:extLst>
              <a:ext uri="{FF2B5EF4-FFF2-40B4-BE49-F238E27FC236}">
                <a16:creationId xmlns:a16="http://schemas.microsoft.com/office/drawing/2014/main" id="{70FB1A31-17CC-2D46-B6F5-713426E0D5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pic>
        <p:nvPicPr>
          <p:cNvPr id="8" name="Graphic 7">
            <a:extLst>
              <a:ext uri="{FF2B5EF4-FFF2-40B4-BE49-F238E27FC236}">
                <a16:creationId xmlns:a16="http://schemas.microsoft.com/office/drawing/2014/main" id="{81A9C9A0-37A6-C447-B8E1-A96AD5485C5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flipV="1">
            <a:off x="-17934" y="1"/>
            <a:ext cx="12218895" cy="1456266"/>
          </a:xfrm>
          <a:prstGeom prst="rect">
            <a:avLst/>
          </a:prstGeom>
        </p:spPr>
      </p:pic>
      <p:pic>
        <p:nvPicPr>
          <p:cNvPr id="9" name="Graphic 8">
            <a:extLst>
              <a:ext uri="{FF2B5EF4-FFF2-40B4-BE49-F238E27FC236}">
                <a16:creationId xmlns:a16="http://schemas.microsoft.com/office/drawing/2014/main" id="{A25CA592-2D21-654A-877A-A6C0F970977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5565" y="2146417"/>
            <a:ext cx="11340869" cy="1945274"/>
          </a:xfrm>
          <a:prstGeom prst="rect">
            <a:avLst/>
          </a:prstGeom>
        </p:spPr>
      </p:pic>
    </p:spTree>
    <p:extLst>
      <p:ext uri="{BB962C8B-B14F-4D97-AF65-F5344CB8AC3E}">
        <p14:creationId xmlns:p14="http://schemas.microsoft.com/office/powerpoint/2010/main" val="2800973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Section Slide (No Image)">
    <p:bg>
      <p:bgPr>
        <a:solidFill>
          <a:srgbClr val="00693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10" name="Picture Placeholder 8">
            <a:extLst>
              <a:ext uri="{FF2B5EF4-FFF2-40B4-BE49-F238E27FC236}">
                <a16:creationId xmlns:a16="http://schemas.microsoft.com/office/drawing/2014/main" id="{6066AE8A-2D93-6C4B-897D-D5D0E7AC4DF8}"/>
              </a:ext>
            </a:extLst>
          </p:cNvPr>
          <p:cNvSpPr>
            <a:spLocks noGrp="1"/>
          </p:cNvSpPr>
          <p:nvPr>
            <p:ph type="pic" sz="quarter" idx="13" hasCustomPrompt="1"/>
          </p:nvPr>
        </p:nvSpPr>
        <p:spPr>
          <a:xfrm>
            <a:off x="576000" y="1659485"/>
            <a:ext cx="5205040"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2" name="Picture Placeholder 8">
            <a:extLst>
              <a:ext uri="{FF2B5EF4-FFF2-40B4-BE49-F238E27FC236}">
                <a16:creationId xmlns:a16="http://schemas.microsoft.com/office/drawing/2014/main" id="{4E236ABD-995D-484B-90F4-8139707203CC}"/>
              </a:ext>
            </a:extLst>
          </p:cNvPr>
          <p:cNvSpPr>
            <a:spLocks noGrp="1"/>
          </p:cNvSpPr>
          <p:nvPr>
            <p:ph type="pic" sz="quarter" idx="14" hasCustomPrompt="1"/>
          </p:nvPr>
        </p:nvSpPr>
        <p:spPr>
          <a:xfrm>
            <a:off x="6410969" y="1659483"/>
            <a:ext cx="5205041"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pic>
        <p:nvPicPr>
          <p:cNvPr id="9" name="Graphic 8">
            <a:extLst>
              <a:ext uri="{FF2B5EF4-FFF2-40B4-BE49-F238E27FC236}">
                <a16:creationId xmlns:a16="http://schemas.microsoft.com/office/drawing/2014/main" id="{682E54EF-16C4-2140-9055-A88DD2026E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1" name="Graphic 10">
            <a:extLst>
              <a:ext uri="{FF2B5EF4-FFF2-40B4-BE49-F238E27FC236}">
                <a16:creationId xmlns:a16="http://schemas.microsoft.com/office/drawing/2014/main" id="{10168B29-D631-0348-B657-7A18E414F6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516973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No Image)">
    <p:bg>
      <p:bgPr>
        <a:solidFill>
          <a:srgbClr val="9D1E65"/>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F126498-1030-E04D-9C77-6C8ED2D072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6936CA29-1220-544B-A606-A25263D4A687}"/>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9D1E65"/>
                </a:solidFill>
                <a:latin typeface="FS Maja" panose="02000503050000020004" pitchFamily="2" charset="77"/>
              </a:defRPr>
            </a:lvl1pPr>
          </a:lstStyle>
          <a:p>
            <a:r>
              <a:rPr lang="en-US"/>
              <a:t>CLICK TO EDIT MASTER SUBTITLE STYLE</a:t>
            </a:r>
          </a:p>
          <a:p>
            <a:endParaRPr lang="en-US"/>
          </a:p>
          <a:p>
            <a:endParaRPr lang="en-US"/>
          </a:p>
        </p:txBody>
      </p:sp>
      <p:pic>
        <p:nvPicPr>
          <p:cNvPr id="10" name="Picture 9">
            <a:extLst>
              <a:ext uri="{FF2B5EF4-FFF2-40B4-BE49-F238E27FC236}">
                <a16:creationId xmlns:a16="http://schemas.microsoft.com/office/drawing/2014/main" id="{8B140F5A-C8F5-4640-8AD8-2E2C5141963F}"/>
              </a:ext>
            </a:extLst>
          </p:cNvPr>
          <p:cNvPicPr>
            <a:picLocks noChangeAspect="1"/>
          </p:cNvPicPr>
          <p:nvPr/>
        </p:nvPicPr>
        <p:blipFill>
          <a:blip r:embed="rId10"/>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3070439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No Image)">
    <p:bg>
      <p:bgPr>
        <a:solidFill>
          <a:srgbClr val="9D1E65"/>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6936CA29-1220-544B-A606-A25263D4A687}"/>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9D1E65"/>
                </a:solidFill>
                <a:latin typeface="FS Maja" panose="02000503050000020004" pitchFamily="2" charset="77"/>
              </a:defRPr>
            </a:lvl1pPr>
          </a:lstStyle>
          <a:p>
            <a:r>
              <a:rPr lang="en-US"/>
              <a:t>CLICK TO EDIT MASTER SUBTITLE STYLE</a:t>
            </a:r>
          </a:p>
          <a:p>
            <a:endParaRPr lang="en-US"/>
          </a:p>
          <a:p>
            <a:endParaRPr lang="en-US"/>
          </a:p>
        </p:txBody>
      </p:sp>
      <p:pic>
        <p:nvPicPr>
          <p:cNvPr id="10" name="Picture 9">
            <a:extLst>
              <a:ext uri="{FF2B5EF4-FFF2-40B4-BE49-F238E27FC236}">
                <a16:creationId xmlns:a16="http://schemas.microsoft.com/office/drawing/2014/main" id="{EE55DCD3-46B5-8F41-A605-E995FCCA6E49}"/>
              </a:ext>
            </a:extLst>
          </p:cNvPr>
          <p:cNvPicPr>
            <a:picLocks noChangeAspect="1"/>
          </p:cNvPicPr>
          <p:nvPr/>
        </p:nvPicPr>
        <p:blipFill>
          <a:blip r:embed="rId8"/>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512448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Slide (No Image)">
    <p:bg>
      <p:bgPr>
        <a:solidFill>
          <a:srgbClr val="9D1E65"/>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978669C-7EC7-DC49-87AA-F8BD054DA7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6946633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Section Slide (No Image)">
    <p:bg>
      <p:bgPr>
        <a:solidFill>
          <a:srgbClr val="9D1E6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694998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Slide (Image)">
    <p:bg>
      <p:bgPr>
        <a:solidFill>
          <a:schemeClr val="bg1"/>
        </a:solidFill>
        <a:effectLst/>
      </p:bgPr>
    </p:bg>
    <p:spTree>
      <p:nvGrpSpPr>
        <p:cNvPr id="1" name=""/>
        <p:cNvGrpSpPr/>
        <p:nvPr/>
      </p:nvGrpSpPr>
      <p:grpSpPr>
        <a:xfrm>
          <a:off x="0" y="0"/>
          <a:ext cx="0" cy="0"/>
          <a:chOff x="0" y="0"/>
          <a:chExt cx="0" cy="0"/>
        </a:xfrm>
      </p:grpSpPr>
      <p:sp>
        <p:nvSpPr>
          <p:cNvPr id="15" name="Picture Placeholder 8">
            <a:extLst>
              <a:ext uri="{FF2B5EF4-FFF2-40B4-BE49-F238E27FC236}">
                <a16:creationId xmlns:a16="http://schemas.microsoft.com/office/drawing/2014/main" id="{8B7242C6-E323-5146-A953-C7FB846917EF}"/>
              </a:ext>
            </a:extLst>
          </p:cNvPr>
          <p:cNvSpPr>
            <a:spLocks noGrp="1"/>
          </p:cNvSpPr>
          <p:nvPr>
            <p:ph type="pic" sz="quarter" idx="13" hasCustomPrompt="1"/>
          </p:nvPr>
        </p:nvSpPr>
        <p:spPr>
          <a:xfrm>
            <a:off x="4463865" y="687699"/>
            <a:ext cx="7152136" cy="4192681"/>
          </a:xfrm>
          <a:prstGeom prst="rect">
            <a:avLst/>
          </a:prstGeom>
        </p:spPr>
        <p:txBody>
          <a:bodyPr/>
          <a:lstStyle>
            <a:lvl1pPr>
              <a:defRPr>
                <a:solidFill>
                  <a:srgbClr val="746E64"/>
                </a:solidFill>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6" name="Content Placeholder 2">
            <a:extLst>
              <a:ext uri="{FF2B5EF4-FFF2-40B4-BE49-F238E27FC236}">
                <a16:creationId xmlns:a16="http://schemas.microsoft.com/office/drawing/2014/main" id="{1440E8CA-D1C4-7A4B-9C2A-10A296BB56C3}"/>
              </a:ext>
            </a:extLst>
          </p:cNvPr>
          <p:cNvSpPr>
            <a:spLocks noGrp="1"/>
          </p:cNvSpPr>
          <p:nvPr>
            <p:ph idx="1" hasCustomPrompt="1"/>
          </p:nvPr>
        </p:nvSpPr>
        <p:spPr>
          <a:xfrm>
            <a:off x="576006" y="687699"/>
            <a:ext cx="3350959" cy="4192681"/>
          </a:xfrm>
          <a:prstGeom prst="rect">
            <a:avLst/>
          </a:prstGeom>
        </p:spPr>
        <p:txBody>
          <a:bodyPr/>
          <a:lstStyle>
            <a:lvl1pPr>
              <a:lnSpc>
                <a:spcPts val="3600"/>
              </a:lnSpc>
              <a:defRPr sz="4000" b="0">
                <a:solidFill>
                  <a:srgbClr val="006938"/>
                </a:solidFill>
                <a:latin typeface="FS Maja" panose="02000503050000020004" pitchFamily="2" charset="77"/>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613B3F98-99BB-0C4D-9FFE-57FE7A39D3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7" name="Graphic 6">
            <a:extLst>
              <a:ext uri="{FF2B5EF4-FFF2-40B4-BE49-F238E27FC236}">
                <a16:creationId xmlns:a16="http://schemas.microsoft.com/office/drawing/2014/main" id="{70FB1A31-17CC-2D46-B6F5-713426E0D5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5150215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Large Image)">
    <p:bg>
      <p:bgPr>
        <a:solidFill>
          <a:srgbClr val="9D1E6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463865" y="593687"/>
            <a:ext cx="7152136" cy="4286693"/>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3" name="Content Placeholder 2"/>
          <p:cNvSpPr>
            <a:spLocks noGrp="1"/>
          </p:cNvSpPr>
          <p:nvPr>
            <p:ph idx="1" hasCustomPrompt="1"/>
          </p:nvPr>
        </p:nvSpPr>
        <p:spPr>
          <a:xfrm>
            <a:off x="576006" y="593687"/>
            <a:ext cx="3350959" cy="4286693"/>
          </a:xfrm>
          <a:prstGeom prst="rect">
            <a:avLst/>
          </a:prstGeom>
        </p:spPr>
        <p:txBody>
          <a:bodyPr/>
          <a:lstStyle>
            <a:lvl1pPr>
              <a:lnSpc>
                <a:spcPts val="3600"/>
              </a:lnSpc>
              <a:defRPr sz="4000" b="0">
                <a:solidFill>
                  <a:schemeClr val="bg1"/>
                </a:solidFill>
                <a:latin typeface="FS Maja" panose="02000503050000020004" pitchFamily="2" charset="77"/>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F659D640-B389-FC4D-96B8-06A6CA33480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8" name="Graphic 7">
            <a:extLst>
              <a:ext uri="{FF2B5EF4-FFF2-40B4-BE49-F238E27FC236}">
                <a16:creationId xmlns:a16="http://schemas.microsoft.com/office/drawing/2014/main" id="{2DC1F3B0-D48B-A948-A158-E8DABA8600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6262083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Section Slide (No Image)">
    <p:bg>
      <p:bgPr>
        <a:solidFill>
          <a:srgbClr val="9D1E6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750BBCF1-B167-9648-89CC-BA1C17DC11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5CB2C2F2-E8F7-5641-A4DE-F1983B100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142509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_Section Slide (No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rgbClr val="006938"/>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2D3F4CA1-50B5-2644-975F-BAF52CA3F7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4DA66D9F-E431-6845-8284-380D68489A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5102392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3_Section Slide (No Image)">
    <p:bg>
      <p:bgPr>
        <a:solidFill>
          <a:srgbClr val="9D1E6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10" name="Picture Placeholder 8">
            <a:extLst>
              <a:ext uri="{FF2B5EF4-FFF2-40B4-BE49-F238E27FC236}">
                <a16:creationId xmlns:a16="http://schemas.microsoft.com/office/drawing/2014/main" id="{6066AE8A-2D93-6C4B-897D-D5D0E7AC4DF8}"/>
              </a:ext>
            </a:extLst>
          </p:cNvPr>
          <p:cNvSpPr>
            <a:spLocks noGrp="1"/>
          </p:cNvSpPr>
          <p:nvPr>
            <p:ph type="pic" sz="quarter" idx="13" hasCustomPrompt="1"/>
          </p:nvPr>
        </p:nvSpPr>
        <p:spPr>
          <a:xfrm>
            <a:off x="576000" y="1659485"/>
            <a:ext cx="5205040"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2" name="Picture Placeholder 8">
            <a:extLst>
              <a:ext uri="{FF2B5EF4-FFF2-40B4-BE49-F238E27FC236}">
                <a16:creationId xmlns:a16="http://schemas.microsoft.com/office/drawing/2014/main" id="{4E236ABD-995D-484B-90F4-8139707203CC}"/>
              </a:ext>
            </a:extLst>
          </p:cNvPr>
          <p:cNvSpPr>
            <a:spLocks noGrp="1"/>
          </p:cNvSpPr>
          <p:nvPr>
            <p:ph type="pic" sz="quarter" idx="14" hasCustomPrompt="1"/>
          </p:nvPr>
        </p:nvSpPr>
        <p:spPr>
          <a:xfrm>
            <a:off x="6410969" y="1659483"/>
            <a:ext cx="5205041"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pic>
        <p:nvPicPr>
          <p:cNvPr id="9" name="Graphic 8">
            <a:extLst>
              <a:ext uri="{FF2B5EF4-FFF2-40B4-BE49-F238E27FC236}">
                <a16:creationId xmlns:a16="http://schemas.microsoft.com/office/drawing/2014/main" id="{682E54EF-16C4-2140-9055-A88DD2026E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1" name="Graphic 10">
            <a:extLst>
              <a:ext uri="{FF2B5EF4-FFF2-40B4-BE49-F238E27FC236}">
                <a16:creationId xmlns:a16="http://schemas.microsoft.com/office/drawing/2014/main" id="{10168B29-D631-0348-B657-7A18E414F6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65243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No Image)">
    <p:bg>
      <p:bgPr>
        <a:solidFill>
          <a:srgbClr val="006938"/>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D70656D5-20EE-D048-AF56-95FCDC3738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1EA96CBE-EEBF-B44D-A4AA-D6FBAABA9BD3}"/>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006938"/>
                </a:solidFill>
                <a:latin typeface="FS Maja" panose="02000503050000020004" pitchFamily="2" charset="77"/>
              </a:defRPr>
            </a:lvl1pPr>
          </a:lstStyle>
          <a:p>
            <a:r>
              <a:rPr lang="en-US"/>
              <a:t>CLICK TO EDIT MASTER SUBTITLE STYLE</a:t>
            </a:r>
          </a:p>
          <a:p>
            <a:endParaRPr lang="en-US"/>
          </a:p>
          <a:p>
            <a:endParaRPr lang="en-US"/>
          </a:p>
        </p:txBody>
      </p:sp>
      <p:pic>
        <p:nvPicPr>
          <p:cNvPr id="12" name="Picture 11">
            <a:extLst>
              <a:ext uri="{FF2B5EF4-FFF2-40B4-BE49-F238E27FC236}">
                <a16:creationId xmlns:a16="http://schemas.microsoft.com/office/drawing/2014/main" id="{8365037E-78FA-1E4A-A44F-9F01E5ACE374}"/>
              </a:ext>
            </a:extLst>
          </p:cNvPr>
          <p:cNvPicPr>
            <a:picLocks noChangeAspect="1"/>
          </p:cNvPicPr>
          <p:nvPr/>
        </p:nvPicPr>
        <p:blipFill>
          <a:blip r:embed="rId10"/>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451398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Slide (No Image)">
    <p:bg>
      <p:bgPr>
        <a:solidFill>
          <a:srgbClr val="3D7DC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F126498-1030-E04D-9C77-6C8ED2D072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6936CA29-1220-544B-A606-A25263D4A687}"/>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3D7DCA"/>
                </a:solidFill>
                <a:latin typeface="FS Maja" panose="02000503050000020004" pitchFamily="2" charset="77"/>
              </a:defRPr>
            </a:lvl1pPr>
          </a:lstStyle>
          <a:p>
            <a:r>
              <a:rPr lang="en-US"/>
              <a:t>CLICK TO EDIT MASTER SUBTITLE STYLE</a:t>
            </a:r>
          </a:p>
          <a:p>
            <a:endParaRPr lang="en-US"/>
          </a:p>
          <a:p>
            <a:endParaRPr lang="en-US"/>
          </a:p>
        </p:txBody>
      </p:sp>
      <p:pic>
        <p:nvPicPr>
          <p:cNvPr id="10" name="Picture 9">
            <a:extLst>
              <a:ext uri="{FF2B5EF4-FFF2-40B4-BE49-F238E27FC236}">
                <a16:creationId xmlns:a16="http://schemas.microsoft.com/office/drawing/2014/main" id="{F734FFA2-5845-194C-B13F-EA133AF12278}"/>
              </a:ext>
            </a:extLst>
          </p:cNvPr>
          <p:cNvPicPr>
            <a:picLocks noChangeAspect="1"/>
          </p:cNvPicPr>
          <p:nvPr/>
        </p:nvPicPr>
        <p:blipFill>
          <a:blip r:embed="rId10"/>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22566832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1_Title Slide (No Image)">
    <p:bg>
      <p:bgPr>
        <a:solidFill>
          <a:srgbClr val="3D7DCA"/>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6936CA29-1220-544B-A606-A25263D4A687}"/>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3D7DCA"/>
                </a:solidFill>
                <a:latin typeface="FS Maja" panose="02000503050000020004" pitchFamily="2" charset="77"/>
              </a:defRPr>
            </a:lvl1pPr>
          </a:lstStyle>
          <a:p>
            <a:r>
              <a:rPr lang="en-US"/>
              <a:t>CLICK TO EDIT MASTER SUBTITLE STYLE</a:t>
            </a:r>
          </a:p>
          <a:p>
            <a:endParaRPr lang="en-US"/>
          </a:p>
          <a:p>
            <a:endParaRPr lang="en-US"/>
          </a:p>
        </p:txBody>
      </p:sp>
      <p:pic>
        <p:nvPicPr>
          <p:cNvPr id="10" name="Picture 9">
            <a:extLst>
              <a:ext uri="{FF2B5EF4-FFF2-40B4-BE49-F238E27FC236}">
                <a16:creationId xmlns:a16="http://schemas.microsoft.com/office/drawing/2014/main" id="{17D4D212-E793-5A4A-B3B1-D4D3A4C9456C}"/>
              </a:ext>
            </a:extLst>
          </p:cNvPr>
          <p:cNvPicPr>
            <a:picLocks noChangeAspect="1"/>
          </p:cNvPicPr>
          <p:nvPr/>
        </p:nvPicPr>
        <p:blipFill>
          <a:blip r:embed="rId8"/>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24501281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ection Slide (No Image)">
    <p:bg>
      <p:bgPr>
        <a:solidFill>
          <a:srgbClr val="3D7DCA"/>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978669C-7EC7-DC49-87AA-F8BD054DA7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481" y="0"/>
            <a:ext cx="12192000" cy="6358467"/>
          </a:xfrm>
          <a:prstGeom prst="rect">
            <a:avLst/>
          </a:prstGeom>
        </p:spPr>
      </p:pic>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7934615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_Section Slide (No Image)">
    <p:bg>
      <p:bgPr>
        <a:solidFill>
          <a:srgbClr val="3D7DC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73093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ection Slide (Image)">
    <p:bg>
      <p:bgPr>
        <a:solidFill>
          <a:schemeClr val="bg1"/>
        </a:solidFill>
        <a:effectLst/>
      </p:bgPr>
    </p:bg>
    <p:spTree>
      <p:nvGrpSpPr>
        <p:cNvPr id="1" name=""/>
        <p:cNvGrpSpPr/>
        <p:nvPr/>
      </p:nvGrpSpPr>
      <p:grpSpPr>
        <a:xfrm>
          <a:off x="0" y="0"/>
          <a:ext cx="0" cy="0"/>
          <a:chOff x="0" y="0"/>
          <a:chExt cx="0" cy="0"/>
        </a:xfrm>
      </p:grpSpPr>
      <p:sp>
        <p:nvSpPr>
          <p:cNvPr id="15" name="Picture Placeholder 8">
            <a:extLst>
              <a:ext uri="{FF2B5EF4-FFF2-40B4-BE49-F238E27FC236}">
                <a16:creationId xmlns:a16="http://schemas.microsoft.com/office/drawing/2014/main" id="{8B7242C6-E323-5146-A953-C7FB846917EF}"/>
              </a:ext>
            </a:extLst>
          </p:cNvPr>
          <p:cNvSpPr>
            <a:spLocks noGrp="1"/>
          </p:cNvSpPr>
          <p:nvPr>
            <p:ph type="pic" sz="quarter" idx="13" hasCustomPrompt="1"/>
          </p:nvPr>
        </p:nvSpPr>
        <p:spPr>
          <a:xfrm>
            <a:off x="4463865" y="687699"/>
            <a:ext cx="7152136" cy="4192681"/>
          </a:xfrm>
          <a:prstGeom prst="rect">
            <a:avLst/>
          </a:prstGeom>
        </p:spPr>
        <p:txBody>
          <a:bodyPr/>
          <a:lstStyle>
            <a:lvl1pPr>
              <a:defRPr>
                <a:solidFill>
                  <a:srgbClr val="746E64"/>
                </a:solidFill>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6" name="Content Placeholder 2">
            <a:extLst>
              <a:ext uri="{FF2B5EF4-FFF2-40B4-BE49-F238E27FC236}">
                <a16:creationId xmlns:a16="http://schemas.microsoft.com/office/drawing/2014/main" id="{1440E8CA-D1C4-7A4B-9C2A-10A296BB56C3}"/>
              </a:ext>
            </a:extLst>
          </p:cNvPr>
          <p:cNvSpPr>
            <a:spLocks noGrp="1"/>
          </p:cNvSpPr>
          <p:nvPr>
            <p:ph idx="1" hasCustomPrompt="1"/>
          </p:nvPr>
        </p:nvSpPr>
        <p:spPr>
          <a:xfrm>
            <a:off x="576006" y="687699"/>
            <a:ext cx="3350959" cy="4192681"/>
          </a:xfrm>
          <a:prstGeom prst="rect">
            <a:avLst/>
          </a:prstGeom>
        </p:spPr>
        <p:txBody>
          <a:bodyPr/>
          <a:lstStyle>
            <a:lvl1pPr>
              <a:lnSpc>
                <a:spcPts val="3600"/>
              </a:lnSpc>
              <a:defRPr sz="4000" b="0">
                <a:solidFill>
                  <a:srgbClr val="006938"/>
                </a:solidFill>
                <a:latin typeface="FS Maja" panose="02000503050000020004" pitchFamily="2" charset="77"/>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613B3F98-99BB-0C4D-9FFE-57FE7A39D3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7" name="Graphic 6">
            <a:extLst>
              <a:ext uri="{FF2B5EF4-FFF2-40B4-BE49-F238E27FC236}">
                <a16:creationId xmlns:a16="http://schemas.microsoft.com/office/drawing/2014/main" id="{70FB1A31-17CC-2D46-B6F5-713426E0D5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1742575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Large Image)">
    <p:bg>
      <p:bgPr>
        <a:solidFill>
          <a:srgbClr val="3D7DCA"/>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463865" y="593687"/>
            <a:ext cx="7152136" cy="4286693"/>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3" name="Content Placeholder 2"/>
          <p:cNvSpPr>
            <a:spLocks noGrp="1"/>
          </p:cNvSpPr>
          <p:nvPr>
            <p:ph idx="1" hasCustomPrompt="1"/>
          </p:nvPr>
        </p:nvSpPr>
        <p:spPr>
          <a:xfrm>
            <a:off x="576006" y="593687"/>
            <a:ext cx="3350959" cy="4286693"/>
          </a:xfrm>
          <a:prstGeom prst="rect">
            <a:avLst/>
          </a:prstGeom>
        </p:spPr>
        <p:txBody>
          <a:bodyPr/>
          <a:lstStyle>
            <a:lvl1pPr>
              <a:lnSpc>
                <a:spcPts val="3600"/>
              </a:lnSpc>
              <a:defRPr sz="4000" b="0">
                <a:solidFill>
                  <a:schemeClr val="bg1"/>
                </a:solidFill>
                <a:latin typeface="FS Maja" panose="02000503050000020004" pitchFamily="2" charset="77"/>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F659D640-B389-FC4D-96B8-06A6CA33480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8" name="Graphic 7">
            <a:extLst>
              <a:ext uri="{FF2B5EF4-FFF2-40B4-BE49-F238E27FC236}">
                <a16:creationId xmlns:a16="http://schemas.microsoft.com/office/drawing/2014/main" id="{2DC1F3B0-D48B-A948-A158-E8DABA8600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005273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1_Section Slide (No Image)">
    <p:bg>
      <p:bgPr>
        <a:solidFill>
          <a:srgbClr val="3D7DC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750BBCF1-B167-9648-89CC-BA1C17DC11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5CB2C2F2-E8F7-5641-A4DE-F1983B100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2751239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_Section Slide (No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rgbClr val="006938"/>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2D3F4CA1-50B5-2644-975F-BAF52CA3F7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4DA66D9F-E431-6845-8284-380D68489A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6296797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3_Section Slide (No Image)">
    <p:bg>
      <p:bgPr>
        <a:solidFill>
          <a:srgbClr val="3D7DCA"/>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10" name="Picture Placeholder 8">
            <a:extLst>
              <a:ext uri="{FF2B5EF4-FFF2-40B4-BE49-F238E27FC236}">
                <a16:creationId xmlns:a16="http://schemas.microsoft.com/office/drawing/2014/main" id="{6066AE8A-2D93-6C4B-897D-D5D0E7AC4DF8}"/>
              </a:ext>
            </a:extLst>
          </p:cNvPr>
          <p:cNvSpPr>
            <a:spLocks noGrp="1"/>
          </p:cNvSpPr>
          <p:nvPr>
            <p:ph type="pic" sz="quarter" idx="13" hasCustomPrompt="1"/>
          </p:nvPr>
        </p:nvSpPr>
        <p:spPr>
          <a:xfrm>
            <a:off x="576000" y="1659485"/>
            <a:ext cx="5205040"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2" name="Picture Placeholder 8">
            <a:extLst>
              <a:ext uri="{FF2B5EF4-FFF2-40B4-BE49-F238E27FC236}">
                <a16:creationId xmlns:a16="http://schemas.microsoft.com/office/drawing/2014/main" id="{4E236ABD-995D-484B-90F4-8139707203CC}"/>
              </a:ext>
            </a:extLst>
          </p:cNvPr>
          <p:cNvSpPr>
            <a:spLocks noGrp="1"/>
          </p:cNvSpPr>
          <p:nvPr>
            <p:ph type="pic" sz="quarter" idx="14" hasCustomPrompt="1"/>
          </p:nvPr>
        </p:nvSpPr>
        <p:spPr>
          <a:xfrm>
            <a:off x="6410969" y="1659483"/>
            <a:ext cx="5205041"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pic>
        <p:nvPicPr>
          <p:cNvPr id="9" name="Graphic 8">
            <a:extLst>
              <a:ext uri="{FF2B5EF4-FFF2-40B4-BE49-F238E27FC236}">
                <a16:creationId xmlns:a16="http://schemas.microsoft.com/office/drawing/2014/main" id="{682E54EF-16C4-2140-9055-A88DD2026E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1" name="Graphic 10">
            <a:extLst>
              <a:ext uri="{FF2B5EF4-FFF2-40B4-BE49-F238E27FC236}">
                <a16:creationId xmlns:a16="http://schemas.microsoft.com/office/drawing/2014/main" id="{10168B29-D631-0348-B657-7A18E414F6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089857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Slide (No Image)">
    <p:bg>
      <p:bgPr>
        <a:solidFill>
          <a:srgbClr val="76BD2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66D047DD-2BC9-C143-B4FD-FA9BD5E533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sp>
        <p:nvSpPr>
          <p:cNvPr id="9" name="Text Placeholder 2">
            <a:extLst>
              <a:ext uri="{FF2B5EF4-FFF2-40B4-BE49-F238E27FC236}">
                <a16:creationId xmlns:a16="http://schemas.microsoft.com/office/drawing/2014/main" id="{535E9756-A801-4C47-AEC2-21A9C88D49A6}"/>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76BD22"/>
                </a:solidFill>
                <a:latin typeface="FS Maja" panose="02000503050000020004" pitchFamily="2" charset="77"/>
              </a:defRPr>
            </a:lvl1pPr>
          </a:lstStyle>
          <a:p>
            <a:r>
              <a:rPr lang="en-US"/>
              <a:t>CLICK TO EDIT MASTER SUBTITLE STYLE</a:t>
            </a:r>
          </a:p>
          <a:p>
            <a:endParaRPr lang="en-US"/>
          </a:p>
          <a:p>
            <a:endParaRPr lang="en-US"/>
          </a:p>
        </p:txBody>
      </p:sp>
      <p:grpSp>
        <p:nvGrpSpPr>
          <p:cNvPr id="10" name="Group 9">
            <a:extLst>
              <a:ext uri="{FF2B5EF4-FFF2-40B4-BE49-F238E27FC236}">
                <a16:creationId xmlns:a16="http://schemas.microsoft.com/office/drawing/2014/main" id="{2F6404AF-31FA-504A-8FD7-6BE207083421}"/>
              </a:ext>
            </a:extLst>
          </p:cNvPr>
          <p:cNvGrpSpPr/>
          <p:nvPr/>
        </p:nvGrpSpPr>
        <p:grpSpPr>
          <a:xfrm>
            <a:off x="9276596" y="5914640"/>
            <a:ext cx="2928730" cy="599251"/>
            <a:chOff x="9263270" y="4003518"/>
            <a:chExt cx="2928730" cy="599251"/>
          </a:xfrm>
        </p:grpSpPr>
        <p:pic>
          <p:nvPicPr>
            <p:cNvPr id="12" name="Graphic 11">
              <a:extLst>
                <a:ext uri="{FF2B5EF4-FFF2-40B4-BE49-F238E27FC236}">
                  <a16:creationId xmlns:a16="http://schemas.microsoft.com/office/drawing/2014/main" id="{A1672F86-47FB-D44B-ADD6-F6AE361FC0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3270" y="4003518"/>
              <a:ext cx="2928730" cy="599251"/>
            </a:xfrm>
            <a:prstGeom prst="rect">
              <a:avLst/>
            </a:prstGeom>
          </p:spPr>
        </p:pic>
        <p:pic>
          <p:nvPicPr>
            <p:cNvPr id="13" name="Graphic 12">
              <a:extLst>
                <a:ext uri="{FF2B5EF4-FFF2-40B4-BE49-F238E27FC236}">
                  <a16:creationId xmlns:a16="http://schemas.microsoft.com/office/drawing/2014/main" id="{655B3364-BFE4-AD41-9588-B7854F58EF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40513" y="4180761"/>
              <a:ext cx="2751487" cy="244764"/>
            </a:xfrm>
            <a:prstGeom prst="rect">
              <a:avLst/>
            </a:prstGeom>
          </p:spPr>
        </p:pic>
      </p:grpSp>
      <p:pic>
        <p:nvPicPr>
          <p:cNvPr id="14" name="Picture 13">
            <a:extLst>
              <a:ext uri="{FF2B5EF4-FFF2-40B4-BE49-F238E27FC236}">
                <a16:creationId xmlns:a16="http://schemas.microsoft.com/office/drawing/2014/main" id="{3094E413-5822-AF4A-8A0D-A9D61ADE35B9}"/>
              </a:ext>
            </a:extLst>
          </p:cNvPr>
          <p:cNvPicPr>
            <a:picLocks noChangeAspect="1"/>
          </p:cNvPicPr>
          <p:nvPr/>
        </p:nvPicPr>
        <p:blipFill>
          <a:blip r:embed="rId10"/>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2198739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Slide (No Image)">
    <p:bg>
      <p:bgPr>
        <a:solidFill>
          <a:srgbClr val="006938"/>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grpSp>
        <p:nvGrpSpPr>
          <p:cNvPr id="21" name="Group 20">
            <a:extLst>
              <a:ext uri="{FF2B5EF4-FFF2-40B4-BE49-F238E27FC236}">
                <a16:creationId xmlns:a16="http://schemas.microsoft.com/office/drawing/2014/main" id="{3F9A9716-94B0-9041-9308-1ED69A0B9BAE}"/>
              </a:ext>
            </a:extLst>
          </p:cNvPr>
          <p:cNvGrpSpPr/>
          <p:nvPr/>
        </p:nvGrpSpPr>
        <p:grpSpPr>
          <a:xfrm>
            <a:off x="9276596" y="5914640"/>
            <a:ext cx="2928730" cy="599251"/>
            <a:chOff x="9263270" y="4003518"/>
            <a:chExt cx="2928730" cy="599251"/>
          </a:xfrm>
        </p:grpSpPr>
        <p:pic>
          <p:nvPicPr>
            <p:cNvPr id="25" name="Graphic 24">
              <a:extLst>
                <a:ext uri="{FF2B5EF4-FFF2-40B4-BE49-F238E27FC236}">
                  <a16:creationId xmlns:a16="http://schemas.microsoft.com/office/drawing/2014/main" id="{6C52F144-A53C-E640-99A1-A780A74422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3270" y="4003518"/>
              <a:ext cx="2928730" cy="599251"/>
            </a:xfrm>
            <a:prstGeom prst="rect">
              <a:avLst/>
            </a:prstGeom>
          </p:spPr>
        </p:pic>
        <p:pic>
          <p:nvPicPr>
            <p:cNvPr id="26" name="Graphic 25">
              <a:extLst>
                <a:ext uri="{FF2B5EF4-FFF2-40B4-BE49-F238E27FC236}">
                  <a16:creationId xmlns:a16="http://schemas.microsoft.com/office/drawing/2014/main" id="{FAF7C8C1-B13D-E74E-9043-E5D51C143D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40513" y="4180761"/>
              <a:ext cx="2751487" cy="244764"/>
            </a:xfrm>
            <a:prstGeom prst="rect">
              <a:avLst/>
            </a:prstGeom>
          </p:spPr>
        </p:pic>
      </p:grpSp>
      <p:sp>
        <p:nvSpPr>
          <p:cNvPr id="9" name="Text Placeholder 2">
            <a:extLst>
              <a:ext uri="{FF2B5EF4-FFF2-40B4-BE49-F238E27FC236}">
                <a16:creationId xmlns:a16="http://schemas.microsoft.com/office/drawing/2014/main" id="{1EA96CBE-EEBF-B44D-A4AA-D6FBAABA9BD3}"/>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006938"/>
                </a:solidFill>
                <a:latin typeface="FS Maja" panose="02000503050000020004" pitchFamily="2" charset="77"/>
              </a:defRPr>
            </a:lvl1pPr>
          </a:lstStyle>
          <a:p>
            <a:r>
              <a:rPr lang="en-US"/>
              <a:t>CLICK TO EDIT MASTER SUBTITLE STYLE</a:t>
            </a:r>
          </a:p>
          <a:p>
            <a:endParaRPr lang="en-US"/>
          </a:p>
          <a:p>
            <a:endParaRPr lang="en-US"/>
          </a:p>
        </p:txBody>
      </p:sp>
      <p:pic>
        <p:nvPicPr>
          <p:cNvPr id="10" name="Picture 9">
            <a:extLst>
              <a:ext uri="{FF2B5EF4-FFF2-40B4-BE49-F238E27FC236}">
                <a16:creationId xmlns:a16="http://schemas.microsoft.com/office/drawing/2014/main" id="{6C693813-1D48-5C49-BDB5-7C1BE47ECA3C}"/>
              </a:ext>
            </a:extLst>
          </p:cNvPr>
          <p:cNvPicPr>
            <a:picLocks noChangeAspect="1"/>
          </p:cNvPicPr>
          <p:nvPr/>
        </p:nvPicPr>
        <p:blipFill>
          <a:blip r:embed="rId8"/>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40494736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No Image)">
    <p:bg>
      <p:bgPr>
        <a:solidFill>
          <a:srgbClr val="76BD22"/>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79B07D2-753D-4B45-864F-82EF7C523B9E}"/>
              </a:ext>
            </a:extLst>
          </p:cNvPr>
          <p:cNvSpPr>
            <a:spLocks noGrp="1"/>
          </p:cNvSpPr>
          <p:nvPr>
            <p:ph type="title" hasCustomPrompt="1"/>
          </p:nvPr>
        </p:nvSpPr>
        <p:spPr>
          <a:xfrm>
            <a:off x="576000" y="1594053"/>
            <a:ext cx="11040000" cy="3298017"/>
          </a:xfrm>
          <a:prstGeom prst="rect">
            <a:avLst/>
          </a:prstGeom>
        </p:spPr>
        <p:txBody>
          <a:bodyPr/>
          <a:lstStyle>
            <a:lvl1pPr>
              <a:lnSpc>
                <a:spcPts val="8000"/>
              </a:lnSpc>
              <a:defRPr sz="8800" b="0">
                <a:solidFill>
                  <a:schemeClr val="bg1"/>
                </a:solidFill>
                <a:latin typeface="FS Maja" panose="02000503050000020004" pitchFamily="2" charset="77"/>
              </a:defRPr>
            </a:lvl1pPr>
          </a:lstStyle>
          <a:p>
            <a:r>
              <a:rPr lang="en-GB" noProof="0"/>
              <a:t>CLICK TO EDIT MASTER TITLE STYLE</a:t>
            </a:r>
          </a:p>
        </p:txBody>
      </p:sp>
      <p:pic>
        <p:nvPicPr>
          <p:cNvPr id="20" name="Graphic 19">
            <a:extLst>
              <a:ext uri="{FF2B5EF4-FFF2-40B4-BE49-F238E27FC236}">
                <a16:creationId xmlns:a16="http://schemas.microsoft.com/office/drawing/2014/main" id="{5BE1E731-2D0C-BC4E-BF10-84217E6FC2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sp>
        <p:nvSpPr>
          <p:cNvPr id="9" name="Text Placeholder 2">
            <a:extLst>
              <a:ext uri="{FF2B5EF4-FFF2-40B4-BE49-F238E27FC236}">
                <a16:creationId xmlns:a16="http://schemas.microsoft.com/office/drawing/2014/main" id="{535E9756-A801-4C47-AEC2-21A9C88D49A6}"/>
              </a:ext>
            </a:extLst>
          </p:cNvPr>
          <p:cNvSpPr>
            <a:spLocks noGrp="1"/>
          </p:cNvSpPr>
          <p:nvPr>
            <p:ph type="body" sz="quarter" idx="11" hasCustomPrompt="1"/>
          </p:nvPr>
        </p:nvSpPr>
        <p:spPr>
          <a:xfrm>
            <a:off x="576000" y="5914640"/>
            <a:ext cx="8257104" cy="586688"/>
          </a:xfrm>
          <a:prstGeom prst="rect">
            <a:avLst/>
          </a:prstGeom>
        </p:spPr>
        <p:txBody>
          <a:bodyPr/>
          <a:lstStyle>
            <a:lvl1pPr>
              <a:lnSpc>
                <a:spcPts val="2000"/>
              </a:lnSpc>
              <a:spcAft>
                <a:spcPts val="0"/>
              </a:spcAft>
              <a:defRPr sz="2000" b="0">
                <a:solidFill>
                  <a:srgbClr val="76BD22"/>
                </a:solidFill>
                <a:latin typeface="FS Maja" panose="02000503050000020004" pitchFamily="2" charset="77"/>
              </a:defRPr>
            </a:lvl1pPr>
          </a:lstStyle>
          <a:p>
            <a:r>
              <a:rPr lang="en-US"/>
              <a:t>CLICK TO EDIT MASTER SUBTITLE STYLE</a:t>
            </a:r>
          </a:p>
          <a:p>
            <a:endParaRPr lang="en-US"/>
          </a:p>
          <a:p>
            <a:endParaRPr lang="en-US"/>
          </a:p>
        </p:txBody>
      </p:sp>
      <p:grpSp>
        <p:nvGrpSpPr>
          <p:cNvPr id="10" name="Group 9">
            <a:extLst>
              <a:ext uri="{FF2B5EF4-FFF2-40B4-BE49-F238E27FC236}">
                <a16:creationId xmlns:a16="http://schemas.microsoft.com/office/drawing/2014/main" id="{2F6404AF-31FA-504A-8FD7-6BE207083421}"/>
              </a:ext>
            </a:extLst>
          </p:cNvPr>
          <p:cNvGrpSpPr/>
          <p:nvPr/>
        </p:nvGrpSpPr>
        <p:grpSpPr>
          <a:xfrm>
            <a:off x="9276596" y="5914640"/>
            <a:ext cx="2928730" cy="599251"/>
            <a:chOff x="9263270" y="4003518"/>
            <a:chExt cx="2928730" cy="599251"/>
          </a:xfrm>
        </p:grpSpPr>
        <p:pic>
          <p:nvPicPr>
            <p:cNvPr id="12" name="Graphic 11">
              <a:extLst>
                <a:ext uri="{FF2B5EF4-FFF2-40B4-BE49-F238E27FC236}">
                  <a16:creationId xmlns:a16="http://schemas.microsoft.com/office/drawing/2014/main" id="{A1672F86-47FB-D44B-ADD6-F6AE361FC08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3270" y="4003518"/>
              <a:ext cx="2928730" cy="599251"/>
            </a:xfrm>
            <a:prstGeom prst="rect">
              <a:avLst/>
            </a:prstGeom>
          </p:spPr>
        </p:pic>
        <p:pic>
          <p:nvPicPr>
            <p:cNvPr id="13" name="Graphic 12">
              <a:extLst>
                <a:ext uri="{FF2B5EF4-FFF2-40B4-BE49-F238E27FC236}">
                  <a16:creationId xmlns:a16="http://schemas.microsoft.com/office/drawing/2014/main" id="{655B3364-BFE4-AD41-9588-B7854F58EF4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40513" y="4180761"/>
              <a:ext cx="2751487" cy="244764"/>
            </a:xfrm>
            <a:prstGeom prst="rect">
              <a:avLst/>
            </a:prstGeom>
          </p:spPr>
        </p:pic>
      </p:grpSp>
      <p:pic>
        <p:nvPicPr>
          <p:cNvPr id="11" name="Picture 10">
            <a:extLst>
              <a:ext uri="{FF2B5EF4-FFF2-40B4-BE49-F238E27FC236}">
                <a16:creationId xmlns:a16="http://schemas.microsoft.com/office/drawing/2014/main" id="{445262F5-2143-B94E-9996-4868B7D5A04D}"/>
              </a:ext>
            </a:extLst>
          </p:cNvPr>
          <p:cNvPicPr>
            <a:picLocks noChangeAspect="1"/>
          </p:cNvPicPr>
          <p:nvPr/>
        </p:nvPicPr>
        <p:blipFill>
          <a:blip r:embed="rId8"/>
          <a:stretch>
            <a:fillRect/>
          </a:stretch>
        </p:blipFill>
        <p:spPr>
          <a:xfrm>
            <a:off x="9276596" y="499534"/>
            <a:ext cx="2353158" cy="848874"/>
          </a:xfrm>
          <a:prstGeom prst="rect">
            <a:avLst/>
          </a:prstGeom>
        </p:spPr>
      </p:pic>
    </p:spTree>
    <p:extLst>
      <p:ext uri="{BB962C8B-B14F-4D97-AF65-F5344CB8AC3E}">
        <p14:creationId xmlns:p14="http://schemas.microsoft.com/office/powerpoint/2010/main" val="38631977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Slide (No Image)">
    <p:bg>
      <p:bgPr>
        <a:solidFill>
          <a:srgbClr val="76BD22"/>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60DD80BC-E07A-F340-9716-94DF345696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7195755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_Section Slide (No Image)">
    <p:bg>
      <p:bgPr>
        <a:solidFill>
          <a:srgbClr val="76BD2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8990478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Slide (Image)">
    <p:bg>
      <p:bgPr>
        <a:solidFill>
          <a:schemeClr val="bg1"/>
        </a:solidFill>
        <a:effectLst/>
      </p:bgPr>
    </p:bg>
    <p:spTree>
      <p:nvGrpSpPr>
        <p:cNvPr id="1" name=""/>
        <p:cNvGrpSpPr/>
        <p:nvPr/>
      </p:nvGrpSpPr>
      <p:grpSpPr>
        <a:xfrm>
          <a:off x="0" y="0"/>
          <a:ext cx="0" cy="0"/>
          <a:chOff x="0" y="0"/>
          <a:chExt cx="0" cy="0"/>
        </a:xfrm>
      </p:grpSpPr>
      <p:sp>
        <p:nvSpPr>
          <p:cNvPr id="15" name="Picture Placeholder 8">
            <a:extLst>
              <a:ext uri="{FF2B5EF4-FFF2-40B4-BE49-F238E27FC236}">
                <a16:creationId xmlns:a16="http://schemas.microsoft.com/office/drawing/2014/main" id="{8B7242C6-E323-5146-A953-C7FB846917EF}"/>
              </a:ext>
            </a:extLst>
          </p:cNvPr>
          <p:cNvSpPr>
            <a:spLocks noGrp="1"/>
          </p:cNvSpPr>
          <p:nvPr>
            <p:ph type="pic" sz="quarter" idx="13" hasCustomPrompt="1"/>
          </p:nvPr>
        </p:nvSpPr>
        <p:spPr>
          <a:xfrm>
            <a:off x="4463865" y="687699"/>
            <a:ext cx="7152136" cy="4192681"/>
          </a:xfrm>
          <a:prstGeom prst="rect">
            <a:avLst/>
          </a:prstGeom>
        </p:spPr>
        <p:txBody>
          <a:bodyPr/>
          <a:lstStyle>
            <a:lvl1pPr>
              <a:defRPr>
                <a:solidFill>
                  <a:srgbClr val="746E64"/>
                </a:solidFill>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6" name="Content Placeholder 2">
            <a:extLst>
              <a:ext uri="{FF2B5EF4-FFF2-40B4-BE49-F238E27FC236}">
                <a16:creationId xmlns:a16="http://schemas.microsoft.com/office/drawing/2014/main" id="{1440E8CA-D1C4-7A4B-9C2A-10A296BB56C3}"/>
              </a:ext>
            </a:extLst>
          </p:cNvPr>
          <p:cNvSpPr>
            <a:spLocks noGrp="1"/>
          </p:cNvSpPr>
          <p:nvPr>
            <p:ph idx="1" hasCustomPrompt="1"/>
          </p:nvPr>
        </p:nvSpPr>
        <p:spPr>
          <a:xfrm>
            <a:off x="576006" y="687699"/>
            <a:ext cx="3350959" cy="4192681"/>
          </a:xfrm>
          <a:prstGeom prst="rect">
            <a:avLst/>
          </a:prstGeom>
        </p:spPr>
        <p:txBody>
          <a:bodyPr/>
          <a:lstStyle>
            <a:lvl1pPr>
              <a:lnSpc>
                <a:spcPts val="3600"/>
              </a:lnSpc>
              <a:defRPr sz="4000" b="0">
                <a:solidFill>
                  <a:srgbClr val="006938"/>
                </a:solidFill>
                <a:latin typeface="FS Maja" panose="02000503050000020004" pitchFamily="2" charset="77"/>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613B3F98-99BB-0C4D-9FFE-57FE7A39D3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7" name="Graphic 6">
            <a:extLst>
              <a:ext uri="{FF2B5EF4-FFF2-40B4-BE49-F238E27FC236}">
                <a16:creationId xmlns:a16="http://schemas.microsoft.com/office/drawing/2014/main" id="{70FB1A31-17CC-2D46-B6F5-713426E0D5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8690374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Large Image)">
    <p:bg>
      <p:bgPr>
        <a:solidFill>
          <a:srgbClr val="76BD2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463865" y="593687"/>
            <a:ext cx="7152136" cy="4286693"/>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3" name="Content Placeholder 2"/>
          <p:cNvSpPr>
            <a:spLocks noGrp="1"/>
          </p:cNvSpPr>
          <p:nvPr>
            <p:ph idx="1" hasCustomPrompt="1"/>
          </p:nvPr>
        </p:nvSpPr>
        <p:spPr>
          <a:xfrm>
            <a:off x="576006" y="593687"/>
            <a:ext cx="3350959" cy="4286693"/>
          </a:xfrm>
          <a:prstGeom prst="rect">
            <a:avLst/>
          </a:prstGeom>
        </p:spPr>
        <p:txBody>
          <a:bodyPr/>
          <a:lstStyle>
            <a:lvl1pPr>
              <a:lnSpc>
                <a:spcPts val="3600"/>
              </a:lnSpc>
              <a:defRPr sz="4000" b="0">
                <a:solidFill>
                  <a:schemeClr val="bg1"/>
                </a:solidFill>
                <a:latin typeface="FS Maja" panose="02000503050000020004" pitchFamily="2" charset="77"/>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F659D640-B389-FC4D-96B8-06A6CA33480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8" name="Graphic 7">
            <a:extLst>
              <a:ext uri="{FF2B5EF4-FFF2-40B4-BE49-F238E27FC236}">
                <a16:creationId xmlns:a16="http://schemas.microsoft.com/office/drawing/2014/main" id="{2DC1F3B0-D48B-A948-A158-E8DABA8600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8776251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Section Slide (No Image)">
    <p:bg>
      <p:bgPr>
        <a:solidFill>
          <a:srgbClr val="76BD2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750BBCF1-B167-9648-89CC-BA1C17DC11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5CB2C2F2-E8F7-5641-A4DE-F1983B100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6880922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2_Section Slide (No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rgbClr val="006938"/>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11" name="Graphic 10">
            <a:extLst>
              <a:ext uri="{FF2B5EF4-FFF2-40B4-BE49-F238E27FC236}">
                <a16:creationId xmlns:a16="http://schemas.microsoft.com/office/drawing/2014/main" id="{2D3F4CA1-50B5-2644-975F-BAF52CA3F7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4DA66D9F-E431-6845-8284-380D68489A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7160624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_Section Slide (No Image)">
    <p:bg>
      <p:bgPr>
        <a:solidFill>
          <a:srgbClr val="76BD2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10" name="Picture Placeholder 8">
            <a:extLst>
              <a:ext uri="{FF2B5EF4-FFF2-40B4-BE49-F238E27FC236}">
                <a16:creationId xmlns:a16="http://schemas.microsoft.com/office/drawing/2014/main" id="{6066AE8A-2D93-6C4B-897D-D5D0E7AC4DF8}"/>
              </a:ext>
            </a:extLst>
          </p:cNvPr>
          <p:cNvSpPr>
            <a:spLocks noGrp="1"/>
          </p:cNvSpPr>
          <p:nvPr>
            <p:ph type="pic" sz="quarter" idx="13" hasCustomPrompt="1"/>
          </p:nvPr>
        </p:nvSpPr>
        <p:spPr>
          <a:xfrm>
            <a:off x="576000" y="1659485"/>
            <a:ext cx="5205040"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2" name="Picture Placeholder 8">
            <a:extLst>
              <a:ext uri="{FF2B5EF4-FFF2-40B4-BE49-F238E27FC236}">
                <a16:creationId xmlns:a16="http://schemas.microsoft.com/office/drawing/2014/main" id="{4E236ABD-995D-484B-90F4-8139707203CC}"/>
              </a:ext>
            </a:extLst>
          </p:cNvPr>
          <p:cNvSpPr>
            <a:spLocks noGrp="1"/>
          </p:cNvSpPr>
          <p:nvPr>
            <p:ph type="pic" sz="quarter" idx="14" hasCustomPrompt="1"/>
          </p:nvPr>
        </p:nvSpPr>
        <p:spPr>
          <a:xfrm>
            <a:off x="6410969" y="1659483"/>
            <a:ext cx="5205041" cy="3220897"/>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pic>
        <p:nvPicPr>
          <p:cNvPr id="9" name="Graphic 8">
            <a:extLst>
              <a:ext uri="{FF2B5EF4-FFF2-40B4-BE49-F238E27FC236}">
                <a16:creationId xmlns:a16="http://schemas.microsoft.com/office/drawing/2014/main" id="{682E54EF-16C4-2140-9055-A88DD2026E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1" name="Graphic 10">
            <a:extLst>
              <a:ext uri="{FF2B5EF4-FFF2-40B4-BE49-F238E27FC236}">
                <a16:creationId xmlns:a16="http://schemas.microsoft.com/office/drawing/2014/main" id="{10168B29-D631-0348-B657-7A18E414F6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7682190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Slide (No Image)">
    <p:bg>
      <p:bgPr>
        <a:solidFill>
          <a:srgbClr val="006938"/>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CC706068-D008-AA44-B682-22074A5A57B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46" y="0"/>
            <a:ext cx="12192000" cy="6358467"/>
          </a:xfrm>
          <a:prstGeom prst="rect">
            <a:avLst/>
          </a:prstGeom>
        </p:spPr>
      </p:pic>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859351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_Section Slide (No Image)">
    <p:bg>
      <p:bgPr>
        <a:solidFill>
          <a:srgbClr val="00693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35"/>
            <a:ext cx="11040000" cy="3195045"/>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pic>
        <p:nvPicPr>
          <p:cNvPr id="9" name="Graphic 8">
            <a:extLst>
              <a:ext uri="{FF2B5EF4-FFF2-40B4-BE49-F238E27FC236}">
                <a16:creationId xmlns:a16="http://schemas.microsoft.com/office/drawing/2014/main" id="{81003588-BF61-124F-A5C7-44C954DDEB4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3" name="Graphic 12">
            <a:extLst>
              <a:ext uri="{FF2B5EF4-FFF2-40B4-BE49-F238E27FC236}">
                <a16:creationId xmlns:a16="http://schemas.microsoft.com/office/drawing/2014/main" id="{77755060-89DF-404B-A99D-DB9ED86FEC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3213285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Slide (Image)">
    <p:bg>
      <p:bgPr>
        <a:solidFill>
          <a:schemeClr val="bg1"/>
        </a:solidFill>
        <a:effectLst/>
      </p:bgPr>
    </p:bg>
    <p:spTree>
      <p:nvGrpSpPr>
        <p:cNvPr id="1" name=""/>
        <p:cNvGrpSpPr/>
        <p:nvPr/>
      </p:nvGrpSpPr>
      <p:grpSpPr>
        <a:xfrm>
          <a:off x="0" y="0"/>
          <a:ext cx="0" cy="0"/>
          <a:chOff x="0" y="0"/>
          <a:chExt cx="0" cy="0"/>
        </a:xfrm>
      </p:grpSpPr>
      <p:sp>
        <p:nvSpPr>
          <p:cNvPr id="15" name="Picture Placeholder 8">
            <a:extLst>
              <a:ext uri="{FF2B5EF4-FFF2-40B4-BE49-F238E27FC236}">
                <a16:creationId xmlns:a16="http://schemas.microsoft.com/office/drawing/2014/main" id="{8B7242C6-E323-5146-A953-C7FB846917EF}"/>
              </a:ext>
            </a:extLst>
          </p:cNvPr>
          <p:cNvSpPr>
            <a:spLocks noGrp="1"/>
          </p:cNvSpPr>
          <p:nvPr>
            <p:ph type="pic" sz="quarter" idx="13" hasCustomPrompt="1"/>
          </p:nvPr>
        </p:nvSpPr>
        <p:spPr>
          <a:xfrm>
            <a:off x="4463865" y="687699"/>
            <a:ext cx="7152136" cy="4192681"/>
          </a:xfrm>
          <a:prstGeom prst="rect">
            <a:avLst/>
          </a:prstGeom>
        </p:spPr>
        <p:txBody>
          <a:bodyPr/>
          <a:lstStyle>
            <a:lvl1pPr>
              <a:defRPr>
                <a:solidFill>
                  <a:srgbClr val="746E64"/>
                </a:solidFill>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16" name="Content Placeholder 2">
            <a:extLst>
              <a:ext uri="{FF2B5EF4-FFF2-40B4-BE49-F238E27FC236}">
                <a16:creationId xmlns:a16="http://schemas.microsoft.com/office/drawing/2014/main" id="{1440E8CA-D1C4-7A4B-9C2A-10A296BB56C3}"/>
              </a:ext>
            </a:extLst>
          </p:cNvPr>
          <p:cNvSpPr>
            <a:spLocks noGrp="1"/>
          </p:cNvSpPr>
          <p:nvPr>
            <p:ph idx="1" hasCustomPrompt="1"/>
          </p:nvPr>
        </p:nvSpPr>
        <p:spPr>
          <a:xfrm>
            <a:off x="576006" y="687699"/>
            <a:ext cx="3350959" cy="4192681"/>
          </a:xfrm>
          <a:prstGeom prst="rect">
            <a:avLst/>
          </a:prstGeom>
        </p:spPr>
        <p:txBody>
          <a:bodyPr/>
          <a:lstStyle>
            <a:lvl1pPr>
              <a:lnSpc>
                <a:spcPts val="3600"/>
              </a:lnSpc>
              <a:defRPr sz="4000" b="0">
                <a:solidFill>
                  <a:srgbClr val="76BD22"/>
                </a:solidFill>
                <a:latin typeface="FS Maja" panose="02000503050000020004" pitchFamily="2" charset="77"/>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613B3F98-99BB-0C4D-9FFE-57FE7A39D3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7" name="Graphic 6">
            <a:extLst>
              <a:ext uri="{FF2B5EF4-FFF2-40B4-BE49-F238E27FC236}">
                <a16:creationId xmlns:a16="http://schemas.microsoft.com/office/drawing/2014/main" id="{70FB1A31-17CC-2D46-B6F5-713426E0D5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2232407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Large Image)">
    <p:bg>
      <p:bgPr>
        <a:solidFill>
          <a:srgbClr val="006938"/>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463865" y="593687"/>
            <a:ext cx="7152136" cy="4286693"/>
          </a:xfrm>
          <a:prstGeom prst="rect">
            <a:avLst/>
          </a:prstGeom>
        </p:spPr>
        <p:txBody>
          <a:bodyPr/>
          <a:lstStyle>
            <a:lvl1pPr>
              <a:defRPr/>
            </a:lvl1pPr>
          </a:lstStyle>
          <a:p>
            <a:r>
              <a:rPr lang="en-US"/>
              <a:t>		</a:t>
            </a:r>
          </a:p>
          <a:p>
            <a:endParaRPr lang="en-US"/>
          </a:p>
          <a:p>
            <a:endParaRPr lang="en-US"/>
          </a:p>
          <a:p>
            <a:endParaRPr lang="en-US"/>
          </a:p>
          <a:p>
            <a:endParaRPr lang="en-US"/>
          </a:p>
          <a:p>
            <a:endParaRPr lang="en-US"/>
          </a:p>
          <a:p>
            <a:endParaRPr lang="en-US"/>
          </a:p>
          <a:p>
            <a:r>
              <a:rPr lang="en-US"/>
              <a:t>		   Click icon to add picture</a:t>
            </a:r>
            <a:endParaRPr lang="en-GB"/>
          </a:p>
        </p:txBody>
      </p:sp>
      <p:sp>
        <p:nvSpPr>
          <p:cNvPr id="3" name="Content Placeholder 2"/>
          <p:cNvSpPr>
            <a:spLocks noGrp="1"/>
          </p:cNvSpPr>
          <p:nvPr>
            <p:ph idx="1" hasCustomPrompt="1"/>
          </p:nvPr>
        </p:nvSpPr>
        <p:spPr>
          <a:xfrm>
            <a:off x="576006" y="593687"/>
            <a:ext cx="3350959" cy="4286693"/>
          </a:xfrm>
          <a:prstGeom prst="rect">
            <a:avLst/>
          </a:prstGeom>
        </p:spPr>
        <p:txBody>
          <a:bodyPr/>
          <a:lstStyle>
            <a:lvl1pPr>
              <a:lnSpc>
                <a:spcPts val="3600"/>
              </a:lnSpc>
              <a:defRPr sz="4000" b="0">
                <a:solidFill>
                  <a:schemeClr val="bg1"/>
                </a:solidFill>
                <a:latin typeface="FS Maja" panose="02000503050000020004" pitchFamily="2" charset="77"/>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GB" noProof="0"/>
              <a:t>CLICK TO EDIT MASTER TITLE STYLE</a:t>
            </a:r>
          </a:p>
          <a:p>
            <a:pPr lvl="1"/>
            <a:endParaRPr lang="en-GB" noProof="0"/>
          </a:p>
          <a:p>
            <a:pPr lvl="1"/>
            <a:r>
              <a:rPr lang="en-GB" noProof="0"/>
              <a:t>Second level</a:t>
            </a:r>
          </a:p>
          <a:p>
            <a:pPr lvl="2"/>
            <a:r>
              <a:rPr lang="en-GB" noProof="0"/>
              <a:t>Third level</a:t>
            </a:r>
          </a:p>
          <a:p>
            <a:pPr lvl="3"/>
            <a:r>
              <a:rPr lang="en-GB" noProof="0"/>
              <a:t>Fourth level</a:t>
            </a:r>
          </a:p>
          <a:p>
            <a:pPr lvl="4"/>
            <a:r>
              <a:rPr lang="en-GB" noProof="0"/>
              <a:t>Fifth level</a:t>
            </a:r>
          </a:p>
        </p:txBody>
      </p:sp>
      <p:pic>
        <p:nvPicPr>
          <p:cNvPr id="6" name="Graphic 5">
            <a:extLst>
              <a:ext uri="{FF2B5EF4-FFF2-40B4-BE49-F238E27FC236}">
                <a16:creationId xmlns:a16="http://schemas.microsoft.com/office/drawing/2014/main" id="{F659D640-B389-FC4D-96B8-06A6CA33480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928" y="5401733"/>
            <a:ext cx="12218894" cy="1456267"/>
          </a:xfrm>
          <a:prstGeom prst="rect">
            <a:avLst/>
          </a:prstGeom>
        </p:spPr>
      </p:pic>
      <p:pic>
        <p:nvPicPr>
          <p:cNvPr id="8" name="Graphic 7">
            <a:extLst>
              <a:ext uri="{FF2B5EF4-FFF2-40B4-BE49-F238E27FC236}">
                <a16:creationId xmlns:a16="http://schemas.microsoft.com/office/drawing/2014/main" id="{2DC1F3B0-D48B-A948-A158-E8DABA8600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673145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Section Slide (No Image)">
    <p:bg>
      <p:bgPr>
        <a:solidFill>
          <a:srgbClr val="00693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chemeClr val="bg1"/>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chemeClr val="bg1"/>
                </a:solidFill>
              </a:defRPr>
            </a:lvl1pPr>
            <a:lvl2pPr>
              <a:defRPr sz="2400">
                <a:solidFill>
                  <a:schemeClr val="bg1"/>
                </a:solidFill>
              </a:defRPr>
            </a:lvl2pPr>
            <a:lvl3pPr marL="287978" indent="-287978">
              <a:defRPr sz="2400">
                <a:solidFill>
                  <a:schemeClr val="bg1"/>
                </a:solidFill>
              </a:defRPr>
            </a:lvl3pPr>
            <a:lvl4pPr marL="527961" indent="-287978">
              <a:buFont typeface="Symbol" pitchFamily="18" charset="2"/>
              <a:buChar char=""/>
              <a:defRPr sz="2400">
                <a:solidFill>
                  <a:schemeClr val="bg1"/>
                </a:solidFill>
              </a:defRPr>
            </a:lvl4pPr>
            <a:lvl5pPr>
              <a:defRPr sz="2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1" name="Graphic 10">
            <a:extLst>
              <a:ext uri="{FF2B5EF4-FFF2-40B4-BE49-F238E27FC236}">
                <a16:creationId xmlns:a16="http://schemas.microsoft.com/office/drawing/2014/main" id="{750BBCF1-B167-9648-89CC-BA1C17DC11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5CB2C2F2-E8F7-5641-A4DE-F1983B100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45665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Section Slide (No Imag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624233"/>
            <a:ext cx="11040000" cy="1035251"/>
          </a:xfrm>
          <a:prstGeom prst="rect">
            <a:avLst/>
          </a:prstGeom>
        </p:spPr>
        <p:txBody>
          <a:bodyPr/>
          <a:lstStyle>
            <a:lvl1pPr>
              <a:defRPr b="0">
                <a:solidFill>
                  <a:srgbClr val="76BD22"/>
                </a:solidFill>
                <a:latin typeface="FS Maja" panose="02000503050000020004" pitchFamily="2" charset="77"/>
              </a:defRPr>
            </a:lvl1pPr>
          </a:lstStyle>
          <a:p>
            <a:r>
              <a:rPr lang="en-GB" noProof="0"/>
              <a:t>CLICK TO EDIT MASTER TITLE STYLE</a:t>
            </a:r>
          </a:p>
        </p:txBody>
      </p:sp>
      <p:sp>
        <p:nvSpPr>
          <p:cNvPr id="3" name="Content Placeholder 2"/>
          <p:cNvSpPr>
            <a:spLocks noGrp="1"/>
          </p:cNvSpPr>
          <p:nvPr>
            <p:ph idx="1"/>
          </p:nvPr>
        </p:nvSpPr>
        <p:spPr>
          <a:xfrm>
            <a:off x="57600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8" name="Graphic 7">
            <a:extLst>
              <a:ext uri="{FF2B5EF4-FFF2-40B4-BE49-F238E27FC236}">
                <a16:creationId xmlns:a16="http://schemas.microsoft.com/office/drawing/2014/main" id="{204AA620-105C-094E-8C72-F24CD9B21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997283"/>
            <a:ext cx="11712449" cy="353815"/>
          </a:xfrm>
          <a:prstGeom prst="rect">
            <a:avLst/>
          </a:prstGeom>
        </p:spPr>
      </p:pic>
      <p:sp>
        <p:nvSpPr>
          <p:cNvPr id="9" name="Content Placeholder 2">
            <a:extLst>
              <a:ext uri="{FF2B5EF4-FFF2-40B4-BE49-F238E27FC236}">
                <a16:creationId xmlns:a16="http://schemas.microsoft.com/office/drawing/2014/main" id="{6D217FA6-7566-8A4C-8C03-3D9944B30A12}"/>
              </a:ext>
            </a:extLst>
          </p:cNvPr>
          <p:cNvSpPr>
            <a:spLocks noGrp="1"/>
          </p:cNvSpPr>
          <p:nvPr>
            <p:ph idx="10"/>
          </p:nvPr>
        </p:nvSpPr>
        <p:spPr>
          <a:xfrm>
            <a:off x="6410960" y="1685342"/>
            <a:ext cx="5205040" cy="3195038"/>
          </a:xfrm>
          <a:prstGeom prst="rect">
            <a:avLst/>
          </a:prstGeom>
        </p:spPr>
        <p:txBody>
          <a:bodyPr/>
          <a:lstStyle>
            <a:lvl1pPr>
              <a:defRPr sz="2400">
                <a:solidFill>
                  <a:srgbClr val="746E64"/>
                </a:solidFill>
              </a:defRPr>
            </a:lvl1pPr>
            <a:lvl2pPr>
              <a:defRPr sz="2400">
                <a:solidFill>
                  <a:srgbClr val="746E64"/>
                </a:solidFill>
              </a:defRPr>
            </a:lvl2pPr>
            <a:lvl3pPr marL="287978" indent="-287978">
              <a:defRPr sz="2400">
                <a:solidFill>
                  <a:srgbClr val="746E64"/>
                </a:solidFill>
              </a:defRPr>
            </a:lvl3pPr>
            <a:lvl4pPr marL="527961" indent="-287978">
              <a:buFont typeface="Symbol" pitchFamily="18" charset="2"/>
              <a:buChar char=""/>
              <a:defRPr sz="2400">
                <a:solidFill>
                  <a:srgbClr val="746E64"/>
                </a:solidFill>
              </a:defRPr>
            </a:lvl4pPr>
            <a:lvl5pPr>
              <a:defRPr sz="2400">
                <a:solidFill>
                  <a:srgbClr val="746E64"/>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1" name="Graphic 10">
            <a:extLst>
              <a:ext uri="{FF2B5EF4-FFF2-40B4-BE49-F238E27FC236}">
                <a16:creationId xmlns:a16="http://schemas.microsoft.com/office/drawing/2014/main" id="{2D3F4CA1-50B5-2644-975F-BAF52CA3F7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928" y="5401733"/>
            <a:ext cx="12218894" cy="1456267"/>
          </a:xfrm>
          <a:prstGeom prst="rect">
            <a:avLst/>
          </a:prstGeom>
        </p:spPr>
      </p:pic>
      <p:pic>
        <p:nvPicPr>
          <p:cNvPr id="12" name="Graphic 11">
            <a:extLst>
              <a:ext uri="{FF2B5EF4-FFF2-40B4-BE49-F238E27FC236}">
                <a16:creationId xmlns:a16="http://schemas.microsoft.com/office/drawing/2014/main" id="{4DA66D9F-E431-6845-8284-380D68489AD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3839" y="6091883"/>
            <a:ext cx="2751487" cy="244764"/>
          </a:xfrm>
          <a:prstGeom prst="rect">
            <a:avLst/>
          </a:prstGeom>
        </p:spPr>
      </p:pic>
    </p:spTree>
    <p:extLst>
      <p:ext uri="{BB962C8B-B14F-4D97-AF65-F5344CB8AC3E}">
        <p14:creationId xmlns:p14="http://schemas.microsoft.com/office/powerpoint/2010/main" val="1273269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259916"/>
      </p:ext>
    </p:extLst>
  </p:cSld>
  <p:clrMap bg1="lt1" tx1="dk1" bg2="lt2" tx2="dk2" accent1="accent1" accent2="accent2" accent3="accent3" accent4="accent4" accent5="accent5" accent6="accent6" hlink="hlink" folHlink="folHlink"/>
  <p:sldLayoutIdLst>
    <p:sldLayoutId id="2147483718" r:id="rId1"/>
    <p:sldLayoutId id="2147483700" r:id="rId2"/>
    <p:sldLayoutId id="2147483719" r:id="rId3"/>
    <p:sldLayoutId id="2147483701" r:id="rId4"/>
    <p:sldLayoutId id="2147483720" r:id="rId5"/>
    <p:sldLayoutId id="2147483702" r:id="rId6"/>
    <p:sldLayoutId id="2147483703" r:id="rId7"/>
    <p:sldLayoutId id="2147483704" r:id="rId8"/>
    <p:sldLayoutId id="2147483705" r:id="rId9"/>
    <p:sldLayoutId id="2147483706" r:id="rId10"/>
  </p:sldLayoutIdLst>
  <p:txStyles>
    <p:titleStyle>
      <a:lvl1pPr algn="l" defTabSz="1219108" rtl="0" eaLnBrk="1" latinLnBrk="0" hangingPunct="1">
        <a:lnSpc>
          <a:spcPts val="4000"/>
        </a:lnSpc>
        <a:spcBef>
          <a:spcPct val="0"/>
        </a:spcBef>
        <a:buNone/>
        <a:defRPr sz="4000" b="1" kern="1200">
          <a:solidFill>
            <a:schemeClr val="tx1"/>
          </a:solidFill>
          <a:latin typeface="Calibri" pitchFamily="34" charset="0"/>
          <a:ea typeface="+mj-ea"/>
          <a:cs typeface="+mj-cs"/>
        </a:defRPr>
      </a:lvl1pPr>
    </p:titleStyle>
    <p:bodyStyle>
      <a:lvl1pPr marL="0" indent="0" algn="l" defTabSz="1219108" rtl="0" eaLnBrk="1" latinLnBrk="0" hangingPunct="1">
        <a:lnSpc>
          <a:spcPts val="2400"/>
        </a:lnSpc>
        <a:spcBef>
          <a:spcPts val="0"/>
        </a:spcBef>
        <a:spcAft>
          <a:spcPts val="800"/>
        </a:spcAft>
        <a:buFont typeface="Arial" pitchFamily="34" charset="0"/>
        <a:buNone/>
        <a:defRPr sz="1867" b="1" kern="1200">
          <a:solidFill>
            <a:srgbClr val="746E64"/>
          </a:solidFill>
          <a:latin typeface="Calibri" pitchFamily="34" charset="0"/>
          <a:ea typeface="+mn-ea"/>
          <a:cs typeface="+mn-cs"/>
        </a:defRPr>
      </a:lvl1pPr>
      <a:lvl2pPr marL="0" indent="0" algn="l" defTabSz="1219108" rtl="0" eaLnBrk="1" latinLnBrk="0" hangingPunct="1">
        <a:lnSpc>
          <a:spcPts val="2400"/>
        </a:lnSpc>
        <a:spcBef>
          <a:spcPts val="0"/>
        </a:spcBef>
        <a:spcAft>
          <a:spcPts val="800"/>
        </a:spcAft>
        <a:buFont typeface="Arial" pitchFamily="34" charset="0"/>
        <a:buNone/>
        <a:defRPr sz="1867" kern="1200">
          <a:solidFill>
            <a:srgbClr val="746E64"/>
          </a:solidFill>
          <a:latin typeface="Calibri" pitchFamily="34" charset="0"/>
          <a:ea typeface="+mn-ea"/>
          <a:cs typeface="+mn-cs"/>
        </a:defRPr>
      </a:lvl2pPr>
      <a:lvl3pPr marL="287978" indent="-287978" algn="l" defTabSz="1219108" rtl="0" eaLnBrk="1" latinLnBrk="0" hangingPunct="1">
        <a:lnSpc>
          <a:spcPts val="2400"/>
        </a:lnSpc>
        <a:spcBef>
          <a:spcPts val="0"/>
        </a:spcBef>
        <a:spcAft>
          <a:spcPts val="800"/>
        </a:spcAft>
        <a:buSzPct val="120000"/>
        <a:buFont typeface="Arial" pitchFamily="34" charset="0"/>
        <a:buChar char="•"/>
        <a:defRPr sz="1867" kern="1200">
          <a:solidFill>
            <a:srgbClr val="746E64"/>
          </a:solidFill>
          <a:latin typeface="Calibri" pitchFamily="34" charset="0"/>
          <a:ea typeface="+mn-ea"/>
          <a:cs typeface="+mn-cs"/>
        </a:defRPr>
      </a:lvl3pPr>
      <a:lvl4pPr marL="527961" indent="-287978" algn="l" defTabSz="1219108" rtl="0" eaLnBrk="1" latinLnBrk="0" hangingPunct="1">
        <a:lnSpc>
          <a:spcPts val="2400"/>
        </a:lnSpc>
        <a:spcBef>
          <a:spcPts val="0"/>
        </a:spcBef>
        <a:spcAft>
          <a:spcPts val="800"/>
        </a:spcAft>
        <a:buFont typeface="Symbol" pitchFamily="18" charset="2"/>
        <a:buChar char="·"/>
        <a:defRPr sz="1867" kern="1200">
          <a:solidFill>
            <a:srgbClr val="746E64"/>
          </a:solidFill>
          <a:latin typeface="Calibri" pitchFamily="34" charset="0"/>
          <a:ea typeface="+mn-ea"/>
          <a:cs typeface="+mn-cs"/>
        </a:defRPr>
      </a:lvl4pPr>
      <a:lvl5pPr marL="0" indent="-287978" algn="l" defTabSz="1219108" rtl="0" eaLnBrk="1" latinLnBrk="0" hangingPunct="1">
        <a:lnSpc>
          <a:spcPts val="2400"/>
        </a:lnSpc>
        <a:spcBef>
          <a:spcPts val="0"/>
        </a:spcBef>
        <a:spcAft>
          <a:spcPts val="800"/>
        </a:spcAft>
        <a:buFont typeface="Arial" pitchFamily="34" charset="0"/>
        <a:buChar char="»"/>
        <a:defRPr sz="1867" kern="1200">
          <a:solidFill>
            <a:srgbClr val="746E64"/>
          </a:solidFill>
          <a:latin typeface="Calibri" pitchFamily="34" charset="0"/>
          <a:ea typeface="+mn-ea"/>
          <a:cs typeface="+mn-cs"/>
        </a:defRPr>
      </a:lvl5pPr>
      <a:lvl6pPr marL="335254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5"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008241"/>
      </p:ext>
    </p:extLst>
  </p:cSld>
  <p:clrMap bg1="lt1" tx1="dk1" bg2="lt2" tx2="dk2" accent1="accent1" accent2="accent2" accent3="accent3" accent4="accent4" accent5="accent5" accent6="accent6" hlink="hlink" folHlink="folHlink"/>
  <p:sldLayoutIdLst>
    <p:sldLayoutId id="2147483692" r:id="rId1"/>
    <p:sldLayoutId id="2147483721" r:id="rId2"/>
    <p:sldLayoutId id="2147483693" r:id="rId3"/>
    <p:sldLayoutId id="2147483722" r:id="rId4"/>
    <p:sldLayoutId id="2147483694" r:id="rId5"/>
    <p:sldLayoutId id="2147483695" r:id="rId6"/>
    <p:sldLayoutId id="2147483696" r:id="rId7"/>
    <p:sldLayoutId id="2147483697" r:id="rId8"/>
    <p:sldLayoutId id="2147483698" r:id="rId9"/>
  </p:sldLayoutIdLst>
  <p:txStyles>
    <p:titleStyle>
      <a:lvl1pPr algn="l" defTabSz="1219108" rtl="0" eaLnBrk="1" latinLnBrk="0" hangingPunct="1">
        <a:lnSpc>
          <a:spcPts val="4000"/>
        </a:lnSpc>
        <a:spcBef>
          <a:spcPct val="0"/>
        </a:spcBef>
        <a:buNone/>
        <a:defRPr sz="4000" b="1" kern="1200">
          <a:solidFill>
            <a:schemeClr val="tx1"/>
          </a:solidFill>
          <a:latin typeface="Calibri" pitchFamily="34" charset="0"/>
          <a:ea typeface="+mj-ea"/>
          <a:cs typeface="+mj-cs"/>
        </a:defRPr>
      </a:lvl1pPr>
    </p:titleStyle>
    <p:bodyStyle>
      <a:lvl1pPr marL="0" indent="0" algn="l" defTabSz="1219108" rtl="0" eaLnBrk="1" latinLnBrk="0" hangingPunct="1">
        <a:lnSpc>
          <a:spcPts val="2400"/>
        </a:lnSpc>
        <a:spcBef>
          <a:spcPts val="0"/>
        </a:spcBef>
        <a:spcAft>
          <a:spcPts val="800"/>
        </a:spcAft>
        <a:buFont typeface="Arial" pitchFamily="34" charset="0"/>
        <a:buNone/>
        <a:defRPr sz="1867" b="1" kern="1200">
          <a:solidFill>
            <a:srgbClr val="746E64"/>
          </a:solidFill>
          <a:latin typeface="Calibri" pitchFamily="34" charset="0"/>
          <a:ea typeface="+mn-ea"/>
          <a:cs typeface="+mn-cs"/>
        </a:defRPr>
      </a:lvl1pPr>
      <a:lvl2pPr marL="0" indent="0" algn="l" defTabSz="1219108" rtl="0" eaLnBrk="1" latinLnBrk="0" hangingPunct="1">
        <a:lnSpc>
          <a:spcPts val="2400"/>
        </a:lnSpc>
        <a:spcBef>
          <a:spcPts val="0"/>
        </a:spcBef>
        <a:spcAft>
          <a:spcPts val="800"/>
        </a:spcAft>
        <a:buFont typeface="Arial" pitchFamily="34" charset="0"/>
        <a:buNone/>
        <a:defRPr sz="1867" kern="1200">
          <a:solidFill>
            <a:srgbClr val="746E64"/>
          </a:solidFill>
          <a:latin typeface="Calibri" pitchFamily="34" charset="0"/>
          <a:ea typeface="+mn-ea"/>
          <a:cs typeface="+mn-cs"/>
        </a:defRPr>
      </a:lvl2pPr>
      <a:lvl3pPr marL="287978" indent="-287978" algn="l" defTabSz="1219108" rtl="0" eaLnBrk="1" latinLnBrk="0" hangingPunct="1">
        <a:lnSpc>
          <a:spcPts val="2400"/>
        </a:lnSpc>
        <a:spcBef>
          <a:spcPts val="0"/>
        </a:spcBef>
        <a:spcAft>
          <a:spcPts val="800"/>
        </a:spcAft>
        <a:buSzPct val="120000"/>
        <a:buFont typeface="Arial" pitchFamily="34" charset="0"/>
        <a:buChar char="•"/>
        <a:defRPr sz="1867" kern="1200">
          <a:solidFill>
            <a:srgbClr val="746E64"/>
          </a:solidFill>
          <a:latin typeface="Calibri" pitchFamily="34" charset="0"/>
          <a:ea typeface="+mn-ea"/>
          <a:cs typeface="+mn-cs"/>
        </a:defRPr>
      </a:lvl3pPr>
      <a:lvl4pPr marL="527961" indent="-287978" algn="l" defTabSz="1219108" rtl="0" eaLnBrk="1" latinLnBrk="0" hangingPunct="1">
        <a:lnSpc>
          <a:spcPts val="2400"/>
        </a:lnSpc>
        <a:spcBef>
          <a:spcPts val="0"/>
        </a:spcBef>
        <a:spcAft>
          <a:spcPts val="800"/>
        </a:spcAft>
        <a:buFont typeface="Symbol" pitchFamily="18" charset="2"/>
        <a:buChar char="·"/>
        <a:defRPr sz="1867" kern="1200">
          <a:solidFill>
            <a:srgbClr val="746E64"/>
          </a:solidFill>
          <a:latin typeface="Calibri" pitchFamily="34" charset="0"/>
          <a:ea typeface="+mn-ea"/>
          <a:cs typeface="+mn-cs"/>
        </a:defRPr>
      </a:lvl4pPr>
      <a:lvl5pPr marL="0" indent="-287978" algn="l" defTabSz="1219108" rtl="0" eaLnBrk="1" latinLnBrk="0" hangingPunct="1">
        <a:lnSpc>
          <a:spcPts val="2400"/>
        </a:lnSpc>
        <a:spcBef>
          <a:spcPts val="0"/>
        </a:spcBef>
        <a:spcAft>
          <a:spcPts val="800"/>
        </a:spcAft>
        <a:buFont typeface="Arial" pitchFamily="34" charset="0"/>
        <a:buChar char="»"/>
        <a:defRPr sz="1867" kern="1200">
          <a:solidFill>
            <a:srgbClr val="746E64"/>
          </a:solidFill>
          <a:latin typeface="Calibri" pitchFamily="34" charset="0"/>
          <a:ea typeface="+mn-ea"/>
          <a:cs typeface="+mn-cs"/>
        </a:defRPr>
      </a:lvl5pPr>
      <a:lvl6pPr marL="335254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5"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037395"/>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txStyles>
    <p:titleStyle>
      <a:lvl1pPr algn="l" defTabSz="1219108" rtl="0" eaLnBrk="1" latinLnBrk="0" hangingPunct="1">
        <a:lnSpc>
          <a:spcPts val="4000"/>
        </a:lnSpc>
        <a:spcBef>
          <a:spcPct val="0"/>
        </a:spcBef>
        <a:buNone/>
        <a:defRPr sz="4000" b="1" kern="1200">
          <a:solidFill>
            <a:schemeClr val="tx1"/>
          </a:solidFill>
          <a:latin typeface="Calibri" pitchFamily="34" charset="0"/>
          <a:ea typeface="+mj-ea"/>
          <a:cs typeface="+mj-cs"/>
        </a:defRPr>
      </a:lvl1pPr>
    </p:titleStyle>
    <p:bodyStyle>
      <a:lvl1pPr marL="0" indent="0" algn="l" defTabSz="1219108" rtl="0" eaLnBrk="1" latinLnBrk="0" hangingPunct="1">
        <a:lnSpc>
          <a:spcPts val="2400"/>
        </a:lnSpc>
        <a:spcBef>
          <a:spcPts val="0"/>
        </a:spcBef>
        <a:spcAft>
          <a:spcPts val="800"/>
        </a:spcAft>
        <a:buFont typeface="Arial" pitchFamily="34" charset="0"/>
        <a:buNone/>
        <a:defRPr sz="1867" b="1" kern="1200">
          <a:solidFill>
            <a:srgbClr val="746E64"/>
          </a:solidFill>
          <a:latin typeface="Calibri" pitchFamily="34" charset="0"/>
          <a:ea typeface="+mn-ea"/>
          <a:cs typeface="+mn-cs"/>
        </a:defRPr>
      </a:lvl1pPr>
      <a:lvl2pPr marL="0" indent="0" algn="l" defTabSz="1219108" rtl="0" eaLnBrk="1" latinLnBrk="0" hangingPunct="1">
        <a:lnSpc>
          <a:spcPts val="2400"/>
        </a:lnSpc>
        <a:spcBef>
          <a:spcPts val="0"/>
        </a:spcBef>
        <a:spcAft>
          <a:spcPts val="800"/>
        </a:spcAft>
        <a:buFont typeface="Arial" pitchFamily="34" charset="0"/>
        <a:buNone/>
        <a:defRPr sz="1867" kern="1200">
          <a:solidFill>
            <a:srgbClr val="746E64"/>
          </a:solidFill>
          <a:latin typeface="Calibri" pitchFamily="34" charset="0"/>
          <a:ea typeface="+mn-ea"/>
          <a:cs typeface="+mn-cs"/>
        </a:defRPr>
      </a:lvl2pPr>
      <a:lvl3pPr marL="287978" indent="-287978" algn="l" defTabSz="1219108" rtl="0" eaLnBrk="1" latinLnBrk="0" hangingPunct="1">
        <a:lnSpc>
          <a:spcPts val="2400"/>
        </a:lnSpc>
        <a:spcBef>
          <a:spcPts val="0"/>
        </a:spcBef>
        <a:spcAft>
          <a:spcPts val="800"/>
        </a:spcAft>
        <a:buSzPct val="120000"/>
        <a:buFont typeface="Arial" pitchFamily="34" charset="0"/>
        <a:buChar char="•"/>
        <a:defRPr sz="1867" kern="1200">
          <a:solidFill>
            <a:srgbClr val="746E64"/>
          </a:solidFill>
          <a:latin typeface="Calibri" pitchFamily="34" charset="0"/>
          <a:ea typeface="+mn-ea"/>
          <a:cs typeface="+mn-cs"/>
        </a:defRPr>
      </a:lvl3pPr>
      <a:lvl4pPr marL="527961" indent="-287978" algn="l" defTabSz="1219108" rtl="0" eaLnBrk="1" latinLnBrk="0" hangingPunct="1">
        <a:lnSpc>
          <a:spcPts val="2400"/>
        </a:lnSpc>
        <a:spcBef>
          <a:spcPts val="0"/>
        </a:spcBef>
        <a:spcAft>
          <a:spcPts val="800"/>
        </a:spcAft>
        <a:buFont typeface="Symbol" pitchFamily="18" charset="2"/>
        <a:buChar char="·"/>
        <a:defRPr sz="1867" kern="1200">
          <a:solidFill>
            <a:srgbClr val="746E64"/>
          </a:solidFill>
          <a:latin typeface="Calibri" pitchFamily="34" charset="0"/>
          <a:ea typeface="+mn-ea"/>
          <a:cs typeface="+mn-cs"/>
        </a:defRPr>
      </a:lvl4pPr>
      <a:lvl5pPr marL="0" indent="-287978" algn="l" defTabSz="1219108" rtl="0" eaLnBrk="1" latinLnBrk="0" hangingPunct="1">
        <a:lnSpc>
          <a:spcPts val="2400"/>
        </a:lnSpc>
        <a:spcBef>
          <a:spcPts val="0"/>
        </a:spcBef>
        <a:spcAft>
          <a:spcPts val="800"/>
        </a:spcAft>
        <a:buFont typeface="Arial" pitchFamily="34" charset="0"/>
        <a:buChar char="»"/>
        <a:defRPr sz="1867" kern="1200">
          <a:solidFill>
            <a:srgbClr val="746E64"/>
          </a:solidFill>
          <a:latin typeface="Calibri" pitchFamily="34" charset="0"/>
          <a:ea typeface="+mn-ea"/>
          <a:cs typeface="+mn-cs"/>
        </a:defRPr>
      </a:lvl5pPr>
      <a:lvl6pPr marL="335254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5"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270646"/>
      </p:ext>
    </p:extLst>
  </p:cSld>
  <p:clrMap bg1="lt1" tx1="dk1" bg2="lt2" tx2="dk2" accent1="accent1" accent2="accent2" accent3="accent3" accent4="accent4" accent5="accent5" accent6="accent6" hlink="hlink" folHlink="folHlink"/>
  <p:sldLayoutIdLst>
    <p:sldLayoutId id="2147483708" r:id="rId1"/>
    <p:sldLayoutId id="2147483723" r:id="rId2"/>
    <p:sldLayoutId id="2147483709" r:id="rId3"/>
    <p:sldLayoutId id="2147483724" r:id="rId4"/>
    <p:sldLayoutId id="2147483710" r:id="rId5"/>
    <p:sldLayoutId id="2147483711" r:id="rId6"/>
    <p:sldLayoutId id="2147483712" r:id="rId7"/>
    <p:sldLayoutId id="2147483713" r:id="rId8"/>
    <p:sldLayoutId id="2147483714" r:id="rId9"/>
  </p:sldLayoutIdLst>
  <p:txStyles>
    <p:titleStyle>
      <a:lvl1pPr algn="l" defTabSz="1219108" rtl="0" eaLnBrk="1" latinLnBrk="0" hangingPunct="1">
        <a:lnSpc>
          <a:spcPts val="4000"/>
        </a:lnSpc>
        <a:spcBef>
          <a:spcPct val="0"/>
        </a:spcBef>
        <a:buNone/>
        <a:defRPr sz="4000" b="1" kern="1200">
          <a:solidFill>
            <a:schemeClr val="tx1"/>
          </a:solidFill>
          <a:latin typeface="Calibri" pitchFamily="34" charset="0"/>
          <a:ea typeface="+mj-ea"/>
          <a:cs typeface="+mj-cs"/>
        </a:defRPr>
      </a:lvl1pPr>
    </p:titleStyle>
    <p:bodyStyle>
      <a:lvl1pPr marL="0" indent="0" algn="l" defTabSz="1219108" rtl="0" eaLnBrk="1" latinLnBrk="0" hangingPunct="1">
        <a:lnSpc>
          <a:spcPts val="2400"/>
        </a:lnSpc>
        <a:spcBef>
          <a:spcPts val="0"/>
        </a:spcBef>
        <a:spcAft>
          <a:spcPts val="800"/>
        </a:spcAft>
        <a:buFont typeface="Arial" pitchFamily="34" charset="0"/>
        <a:buNone/>
        <a:defRPr sz="1867" b="1" kern="1200">
          <a:solidFill>
            <a:srgbClr val="746E64"/>
          </a:solidFill>
          <a:latin typeface="Calibri" pitchFamily="34" charset="0"/>
          <a:ea typeface="+mn-ea"/>
          <a:cs typeface="+mn-cs"/>
        </a:defRPr>
      </a:lvl1pPr>
      <a:lvl2pPr marL="0" indent="0" algn="l" defTabSz="1219108" rtl="0" eaLnBrk="1" latinLnBrk="0" hangingPunct="1">
        <a:lnSpc>
          <a:spcPts val="2400"/>
        </a:lnSpc>
        <a:spcBef>
          <a:spcPts val="0"/>
        </a:spcBef>
        <a:spcAft>
          <a:spcPts val="800"/>
        </a:spcAft>
        <a:buFont typeface="Arial" pitchFamily="34" charset="0"/>
        <a:buNone/>
        <a:defRPr sz="1867" kern="1200">
          <a:solidFill>
            <a:srgbClr val="746E64"/>
          </a:solidFill>
          <a:latin typeface="Calibri" pitchFamily="34" charset="0"/>
          <a:ea typeface="+mn-ea"/>
          <a:cs typeface="+mn-cs"/>
        </a:defRPr>
      </a:lvl2pPr>
      <a:lvl3pPr marL="287978" indent="-287978" algn="l" defTabSz="1219108" rtl="0" eaLnBrk="1" latinLnBrk="0" hangingPunct="1">
        <a:lnSpc>
          <a:spcPts val="2400"/>
        </a:lnSpc>
        <a:spcBef>
          <a:spcPts val="0"/>
        </a:spcBef>
        <a:spcAft>
          <a:spcPts val="800"/>
        </a:spcAft>
        <a:buSzPct val="120000"/>
        <a:buFont typeface="Arial" pitchFamily="34" charset="0"/>
        <a:buChar char="•"/>
        <a:defRPr sz="1867" kern="1200">
          <a:solidFill>
            <a:srgbClr val="746E64"/>
          </a:solidFill>
          <a:latin typeface="Calibri" pitchFamily="34" charset="0"/>
          <a:ea typeface="+mn-ea"/>
          <a:cs typeface="+mn-cs"/>
        </a:defRPr>
      </a:lvl3pPr>
      <a:lvl4pPr marL="527961" indent="-287978" algn="l" defTabSz="1219108" rtl="0" eaLnBrk="1" latinLnBrk="0" hangingPunct="1">
        <a:lnSpc>
          <a:spcPts val="2400"/>
        </a:lnSpc>
        <a:spcBef>
          <a:spcPts val="0"/>
        </a:spcBef>
        <a:spcAft>
          <a:spcPts val="800"/>
        </a:spcAft>
        <a:buFont typeface="Symbol" pitchFamily="18" charset="2"/>
        <a:buChar char="·"/>
        <a:defRPr sz="1867" kern="1200">
          <a:solidFill>
            <a:srgbClr val="746E64"/>
          </a:solidFill>
          <a:latin typeface="Calibri" pitchFamily="34" charset="0"/>
          <a:ea typeface="+mn-ea"/>
          <a:cs typeface="+mn-cs"/>
        </a:defRPr>
      </a:lvl4pPr>
      <a:lvl5pPr marL="0" indent="-287978" algn="l" defTabSz="1219108" rtl="0" eaLnBrk="1" latinLnBrk="0" hangingPunct="1">
        <a:lnSpc>
          <a:spcPts val="2400"/>
        </a:lnSpc>
        <a:spcBef>
          <a:spcPts val="0"/>
        </a:spcBef>
        <a:spcAft>
          <a:spcPts val="800"/>
        </a:spcAft>
        <a:buFont typeface="Arial" pitchFamily="34" charset="0"/>
        <a:buChar char="»"/>
        <a:defRPr sz="1867" kern="1200">
          <a:solidFill>
            <a:srgbClr val="746E64"/>
          </a:solidFill>
          <a:latin typeface="Calibri" pitchFamily="34" charset="0"/>
          <a:ea typeface="+mn-ea"/>
          <a:cs typeface="+mn-cs"/>
        </a:defRPr>
      </a:lvl5pPr>
      <a:lvl6pPr marL="335254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104"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658"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212" indent="-304778" algn="l" defTabSz="121910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08" rtl="0" eaLnBrk="1" latinLnBrk="0" hangingPunct="1">
        <a:defRPr sz="2400" kern="1200">
          <a:solidFill>
            <a:schemeClr val="tx1"/>
          </a:solidFill>
          <a:latin typeface="+mn-lt"/>
          <a:ea typeface="+mn-ea"/>
          <a:cs typeface="+mn-cs"/>
        </a:defRPr>
      </a:lvl1pPr>
      <a:lvl2pPr marL="609555" algn="l" defTabSz="1219108" rtl="0" eaLnBrk="1" latinLnBrk="0" hangingPunct="1">
        <a:defRPr sz="2400" kern="1200">
          <a:solidFill>
            <a:schemeClr val="tx1"/>
          </a:solidFill>
          <a:latin typeface="+mn-lt"/>
          <a:ea typeface="+mn-ea"/>
          <a:cs typeface="+mn-cs"/>
        </a:defRPr>
      </a:lvl2pPr>
      <a:lvl3pPr marL="1219108" algn="l" defTabSz="1219108" rtl="0" eaLnBrk="1" latinLnBrk="0" hangingPunct="1">
        <a:defRPr sz="2400" kern="1200">
          <a:solidFill>
            <a:schemeClr val="tx1"/>
          </a:solidFill>
          <a:latin typeface="+mn-lt"/>
          <a:ea typeface="+mn-ea"/>
          <a:cs typeface="+mn-cs"/>
        </a:defRPr>
      </a:lvl3pPr>
      <a:lvl4pPr marL="1828664" algn="l" defTabSz="1219108" rtl="0" eaLnBrk="1" latinLnBrk="0" hangingPunct="1">
        <a:defRPr sz="2400" kern="1200">
          <a:solidFill>
            <a:schemeClr val="tx1"/>
          </a:solidFill>
          <a:latin typeface="+mn-lt"/>
          <a:ea typeface="+mn-ea"/>
          <a:cs typeface="+mn-cs"/>
        </a:defRPr>
      </a:lvl4pPr>
      <a:lvl5pPr marL="2438218" algn="l" defTabSz="1219108" rtl="0" eaLnBrk="1" latinLnBrk="0" hangingPunct="1">
        <a:defRPr sz="2400" kern="1200">
          <a:solidFill>
            <a:schemeClr val="tx1"/>
          </a:solidFill>
          <a:latin typeface="+mn-lt"/>
          <a:ea typeface="+mn-ea"/>
          <a:cs typeface="+mn-cs"/>
        </a:defRPr>
      </a:lvl5pPr>
      <a:lvl6pPr marL="3047772" algn="l" defTabSz="1219108" rtl="0" eaLnBrk="1" latinLnBrk="0" hangingPunct="1">
        <a:defRPr sz="2400" kern="1200">
          <a:solidFill>
            <a:schemeClr val="tx1"/>
          </a:solidFill>
          <a:latin typeface="+mn-lt"/>
          <a:ea typeface="+mn-ea"/>
          <a:cs typeface="+mn-cs"/>
        </a:defRPr>
      </a:lvl6pPr>
      <a:lvl7pPr marL="3657325" algn="l" defTabSz="1219108" rtl="0" eaLnBrk="1" latinLnBrk="0" hangingPunct="1">
        <a:defRPr sz="2400" kern="1200">
          <a:solidFill>
            <a:schemeClr val="tx1"/>
          </a:solidFill>
          <a:latin typeface="+mn-lt"/>
          <a:ea typeface="+mn-ea"/>
          <a:cs typeface="+mn-cs"/>
        </a:defRPr>
      </a:lvl7pPr>
      <a:lvl8pPr marL="4266880" algn="l" defTabSz="1219108" rtl="0" eaLnBrk="1" latinLnBrk="0" hangingPunct="1">
        <a:defRPr sz="2400" kern="1200">
          <a:solidFill>
            <a:schemeClr val="tx1"/>
          </a:solidFill>
          <a:latin typeface="+mn-lt"/>
          <a:ea typeface="+mn-ea"/>
          <a:cs typeface="+mn-cs"/>
        </a:defRPr>
      </a:lvl8pPr>
      <a:lvl9pPr marL="4876435" algn="l" defTabSz="121910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1F8F1-88FE-2004-2565-F17AD07E4F6F}"/>
              </a:ext>
            </a:extLst>
          </p:cNvPr>
          <p:cNvSpPr>
            <a:spLocks noGrp="1"/>
          </p:cNvSpPr>
          <p:nvPr>
            <p:ph type="title"/>
          </p:nvPr>
        </p:nvSpPr>
        <p:spPr/>
        <p:txBody>
          <a:bodyPr/>
          <a:lstStyle/>
          <a:p>
            <a:pPr algn="ctr"/>
            <a:r>
              <a:rPr lang="en-GB"/>
              <a:t>Alcohol FC Photovoice Training</a:t>
            </a:r>
          </a:p>
        </p:txBody>
      </p:sp>
      <p:sp>
        <p:nvSpPr>
          <p:cNvPr id="3" name="Text Placeholder 2">
            <a:extLst>
              <a:ext uri="{FF2B5EF4-FFF2-40B4-BE49-F238E27FC236}">
                <a16:creationId xmlns:a16="http://schemas.microsoft.com/office/drawing/2014/main" id="{0382F18F-1087-AED9-AF97-6C213E529D54}"/>
              </a:ext>
            </a:extLst>
          </p:cNvPr>
          <p:cNvSpPr>
            <a:spLocks noGrp="1"/>
          </p:cNvSpPr>
          <p:nvPr>
            <p:ph type="body" sz="quarter" idx="11"/>
          </p:nvPr>
        </p:nvSpPr>
        <p:spPr/>
        <p:txBody>
          <a:bodyPr/>
          <a:lstStyle/>
          <a:p>
            <a:r>
              <a:rPr lang="en-GB"/>
              <a:t>Jack Martin and Richard Purves – University of Stirling</a:t>
            </a:r>
          </a:p>
          <a:p>
            <a:r>
              <a:rPr lang="en-GB"/>
              <a:t>Comille Bandura – Loughborough University</a:t>
            </a:r>
          </a:p>
          <a:p>
            <a:endParaRPr lang="en-GB"/>
          </a:p>
        </p:txBody>
      </p:sp>
    </p:spTree>
    <p:extLst>
      <p:ext uri="{BB962C8B-B14F-4D97-AF65-F5344CB8AC3E}">
        <p14:creationId xmlns:p14="http://schemas.microsoft.com/office/powerpoint/2010/main" val="2632697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15B56-7B36-633A-07FB-962495C9B204}"/>
              </a:ext>
            </a:extLst>
          </p:cNvPr>
          <p:cNvSpPr>
            <a:spLocks noGrp="1"/>
          </p:cNvSpPr>
          <p:nvPr>
            <p:ph type="title"/>
          </p:nvPr>
        </p:nvSpPr>
        <p:spPr/>
        <p:txBody>
          <a:bodyPr/>
          <a:lstStyle/>
          <a:p>
            <a:r>
              <a:rPr lang="en-GB"/>
              <a:t>Examples of thematic images</a:t>
            </a:r>
          </a:p>
        </p:txBody>
      </p:sp>
      <p:pic>
        <p:nvPicPr>
          <p:cNvPr id="4" name="Content Placeholder 3">
            <a:extLst>
              <a:ext uri="{FF2B5EF4-FFF2-40B4-BE49-F238E27FC236}">
                <a16:creationId xmlns:a16="http://schemas.microsoft.com/office/drawing/2014/main" id="{A3A909F5-3711-9400-1BEF-0AEE57B339AB}"/>
              </a:ext>
            </a:extLst>
          </p:cNvPr>
          <p:cNvPicPr>
            <a:picLocks noGrp="1" noChangeAspect="1"/>
          </p:cNvPicPr>
          <p:nvPr>
            <p:ph idx="1"/>
          </p:nvPr>
        </p:nvPicPr>
        <p:blipFill>
          <a:blip r:embed="rId2"/>
          <a:stretch>
            <a:fillRect/>
          </a:stretch>
        </p:blipFill>
        <p:spPr>
          <a:xfrm>
            <a:off x="230761" y="1894113"/>
            <a:ext cx="1742347" cy="2323130"/>
          </a:xfrm>
          <a:prstGeom prst="rect">
            <a:avLst/>
          </a:prstGeom>
        </p:spPr>
      </p:pic>
      <p:pic>
        <p:nvPicPr>
          <p:cNvPr id="5" name="Picture 4">
            <a:extLst>
              <a:ext uri="{FF2B5EF4-FFF2-40B4-BE49-F238E27FC236}">
                <a16:creationId xmlns:a16="http://schemas.microsoft.com/office/drawing/2014/main" id="{69FA180A-28D7-7AAC-CF67-F0B92038F19A}"/>
              </a:ext>
            </a:extLst>
          </p:cNvPr>
          <p:cNvPicPr>
            <a:picLocks noChangeAspect="1"/>
          </p:cNvPicPr>
          <p:nvPr/>
        </p:nvPicPr>
        <p:blipFill>
          <a:blip r:embed="rId3"/>
          <a:stretch>
            <a:fillRect/>
          </a:stretch>
        </p:blipFill>
        <p:spPr>
          <a:xfrm>
            <a:off x="2124739" y="1894113"/>
            <a:ext cx="3097508" cy="2323131"/>
          </a:xfrm>
          <a:prstGeom prst="rect">
            <a:avLst/>
          </a:prstGeom>
        </p:spPr>
      </p:pic>
      <p:pic>
        <p:nvPicPr>
          <p:cNvPr id="7" name="Picture 6">
            <a:extLst>
              <a:ext uri="{FF2B5EF4-FFF2-40B4-BE49-F238E27FC236}">
                <a16:creationId xmlns:a16="http://schemas.microsoft.com/office/drawing/2014/main" id="{F6DC8981-8849-5285-7E4F-3A4AD20144C6}"/>
              </a:ext>
            </a:extLst>
          </p:cNvPr>
          <p:cNvPicPr>
            <a:picLocks noChangeAspect="1"/>
          </p:cNvPicPr>
          <p:nvPr/>
        </p:nvPicPr>
        <p:blipFill rotWithShape="1">
          <a:blip r:embed="rId4"/>
          <a:srcRect l="17296" r="67168" b="17211"/>
          <a:stretch/>
        </p:blipFill>
        <p:spPr>
          <a:xfrm>
            <a:off x="5410963" y="1894113"/>
            <a:ext cx="1550027" cy="2323132"/>
          </a:xfrm>
          <a:prstGeom prst="rect">
            <a:avLst/>
          </a:prstGeom>
        </p:spPr>
      </p:pic>
      <p:pic>
        <p:nvPicPr>
          <p:cNvPr id="8" name="Picture 7">
            <a:extLst>
              <a:ext uri="{FF2B5EF4-FFF2-40B4-BE49-F238E27FC236}">
                <a16:creationId xmlns:a16="http://schemas.microsoft.com/office/drawing/2014/main" id="{D1618026-A26E-1995-EC1B-01CB9C7FC391}"/>
              </a:ext>
            </a:extLst>
          </p:cNvPr>
          <p:cNvPicPr>
            <a:picLocks noChangeAspect="1"/>
          </p:cNvPicPr>
          <p:nvPr/>
        </p:nvPicPr>
        <p:blipFill>
          <a:blip r:embed="rId5"/>
          <a:stretch>
            <a:fillRect/>
          </a:stretch>
        </p:blipFill>
        <p:spPr>
          <a:xfrm>
            <a:off x="9921881" y="1867529"/>
            <a:ext cx="1762285" cy="2349714"/>
          </a:xfrm>
          <a:prstGeom prst="rect">
            <a:avLst/>
          </a:prstGeom>
        </p:spPr>
      </p:pic>
      <p:pic>
        <p:nvPicPr>
          <p:cNvPr id="9" name="Picture 8">
            <a:extLst>
              <a:ext uri="{FF2B5EF4-FFF2-40B4-BE49-F238E27FC236}">
                <a16:creationId xmlns:a16="http://schemas.microsoft.com/office/drawing/2014/main" id="{426ED5A3-0B66-795A-0BD2-C4CC4BB33C0A}"/>
              </a:ext>
            </a:extLst>
          </p:cNvPr>
          <p:cNvPicPr>
            <a:picLocks noChangeAspect="1"/>
          </p:cNvPicPr>
          <p:nvPr/>
        </p:nvPicPr>
        <p:blipFill rotWithShape="1">
          <a:blip r:embed="rId6"/>
          <a:srcRect l="51787" t="14150" b="50000"/>
          <a:stretch/>
        </p:blipFill>
        <p:spPr>
          <a:xfrm>
            <a:off x="7256448" y="1894113"/>
            <a:ext cx="2369975" cy="2349714"/>
          </a:xfrm>
          <a:prstGeom prst="rect">
            <a:avLst/>
          </a:prstGeom>
        </p:spPr>
      </p:pic>
    </p:spTree>
    <p:extLst>
      <p:ext uri="{BB962C8B-B14F-4D97-AF65-F5344CB8AC3E}">
        <p14:creationId xmlns:p14="http://schemas.microsoft.com/office/powerpoint/2010/main" val="1311339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1F062-9633-BEA1-453F-6E29FAA2F758}"/>
              </a:ext>
            </a:extLst>
          </p:cNvPr>
          <p:cNvSpPr>
            <a:spLocks noGrp="1"/>
          </p:cNvSpPr>
          <p:nvPr>
            <p:ph type="title"/>
          </p:nvPr>
        </p:nvSpPr>
        <p:spPr>
          <a:xfrm>
            <a:off x="576000" y="624233"/>
            <a:ext cx="11040000" cy="1035251"/>
          </a:xfrm>
        </p:spPr>
        <p:txBody>
          <a:bodyPr>
            <a:normAutofit/>
          </a:bodyPr>
          <a:lstStyle/>
          <a:p>
            <a:r>
              <a:rPr lang="en-US" altLang="en-US"/>
              <a:t>Dealing with ethical issues</a:t>
            </a:r>
            <a:endParaRPr lang="en-GB"/>
          </a:p>
        </p:txBody>
      </p:sp>
      <p:pic>
        <p:nvPicPr>
          <p:cNvPr id="7" name="Content Placeholder 6">
            <a:extLst>
              <a:ext uri="{FF2B5EF4-FFF2-40B4-BE49-F238E27FC236}">
                <a16:creationId xmlns:a16="http://schemas.microsoft.com/office/drawing/2014/main" id="{85F00233-1FFA-9536-FB43-3F96DE3E5113}"/>
              </a:ext>
            </a:extLst>
          </p:cNvPr>
          <p:cNvPicPr>
            <a:picLocks noGrp="1" noChangeAspect="1"/>
          </p:cNvPicPr>
          <p:nvPr>
            <p:ph idx="1"/>
          </p:nvPr>
        </p:nvPicPr>
        <p:blipFill rotWithShape="1">
          <a:blip r:embed="rId2"/>
          <a:srcRect t="13544" r="3" b="3"/>
          <a:stretch/>
        </p:blipFill>
        <p:spPr>
          <a:xfrm>
            <a:off x="576000" y="1685342"/>
            <a:ext cx="5205040" cy="3195038"/>
          </a:xfrm>
          <a:prstGeom prst="rect">
            <a:avLst/>
          </a:prstGeom>
          <a:noFill/>
        </p:spPr>
      </p:pic>
      <p:sp>
        <p:nvSpPr>
          <p:cNvPr id="3" name="Content Placeholder 2">
            <a:extLst>
              <a:ext uri="{FF2B5EF4-FFF2-40B4-BE49-F238E27FC236}">
                <a16:creationId xmlns:a16="http://schemas.microsoft.com/office/drawing/2014/main" id="{57F8C367-57B5-778B-149C-E3F8ED05FBF0}"/>
              </a:ext>
            </a:extLst>
          </p:cNvPr>
          <p:cNvSpPr>
            <a:spLocks noGrp="1"/>
          </p:cNvSpPr>
          <p:nvPr>
            <p:ph idx="10"/>
          </p:nvPr>
        </p:nvSpPr>
        <p:spPr>
          <a:xfrm>
            <a:off x="6410960" y="1685342"/>
            <a:ext cx="5205040" cy="3195038"/>
          </a:xfrm>
        </p:spPr>
        <p:txBody>
          <a:bodyPr>
            <a:normAutofit fontScale="92500"/>
          </a:bodyPr>
          <a:lstStyle/>
          <a:p>
            <a:r>
              <a:rPr lang="en-GB" sz="2200"/>
              <a:t>Issues may arise when taking pictures in public and of other fans e.g. do not take close up pictures of people without consent. Ensure that anyone who does consent knows their face will be blurred in any outputs. It is possible other fans may get curious and not want their photos taken whilst drinking: do not take their photo if this is the case. Feel free to let others know what you are doing and why. </a:t>
            </a:r>
          </a:p>
          <a:p>
            <a:endParaRPr lang="en-GB" sz="2200"/>
          </a:p>
        </p:txBody>
      </p:sp>
    </p:spTree>
    <p:extLst>
      <p:ext uri="{BB962C8B-B14F-4D97-AF65-F5344CB8AC3E}">
        <p14:creationId xmlns:p14="http://schemas.microsoft.com/office/powerpoint/2010/main" val="3169467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AC141-1A23-143A-3125-B19462D1FD7D}"/>
              </a:ext>
            </a:extLst>
          </p:cNvPr>
          <p:cNvSpPr>
            <a:spLocks noGrp="1"/>
          </p:cNvSpPr>
          <p:nvPr>
            <p:ph type="title"/>
          </p:nvPr>
        </p:nvSpPr>
        <p:spPr/>
        <p:txBody>
          <a:bodyPr/>
          <a:lstStyle/>
          <a:p>
            <a:r>
              <a:rPr lang="en-US" altLang="en-US"/>
              <a:t>Sorting and analysis</a:t>
            </a:r>
            <a:endParaRPr lang="en-GB"/>
          </a:p>
        </p:txBody>
      </p:sp>
      <p:sp>
        <p:nvSpPr>
          <p:cNvPr id="3" name="Content Placeholder 2">
            <a:extLst>
              <a:ext uri="{FF2B5EF4-FFF2-40B4-BE49-F238E27FC236}">
                <a16:creationId xmlns:a16="http://schemas.microsoft.com/office/drawing/2014/main" id="{EFFF0E5B-0D16-AB30-5568-44FC36516DF5}"/>
              </a:ext>
            </a:extLst>
          </p:cNvPr>
          <p:cNvSpPr>
            <a:spLocks noGrp="1"/>
          </p:cNvSpPr>
          <p:nvPr>
            <p:ph idx="1"/>
          </p:nvPr>
        </p:nvSpPr>
        <p:spPr/>
        <p:txBody>
          <a:bodyPr/>
          <a:lstStyle/>
          <a:p>
            <a:r>
              <a:rPr lang="en-GB"/>
              <a:t>Stages  3 and 4 – Sorting and Analysis meetings of the photovoice group  (after the 2 weeks of photo taking; 2 separate meetings)</a:t>
            </a:r>
          </a:p>
          <a:p>
            <a:endParaRPr lang="en-GB"/>
          </a:p>
          <a:p>
            <a:r>
              <a:rPr lang="en-GB"/>
              <a:t>Prior to the sorting meeting, we need you to send your photos (max 30) to the researcher – via </a:t>
            </a:r>
            <a:r>
              <a:rPr lang="en-GB" err="1"/>
              <a:t>Whatsapp</a:t>
            </a:r>
            <a:r>
              <a:rPr lang="en-GB"/>
              <a:t> or email. The researcher will download all the pictures onto a password protected laptop and transferred the data onto the University server. You will be sent printed copies of the photos for your group in time for the first sorting meeting (1 photo per page, numbered).</a:t>
            </a:r>
          </a:p>
          <a:p>
            <a:endParaRPr lang="en-GB"/>
          </a:p>
        </p:txBody>
      </p:sp>
    </p:spTree>
    <p:extLst>
      <p:ext uri="{BB962C8B-B14F-4D97-AF65-F5344CB8AC3E}">
        <p14:creationId xmlns:p14="http://schemas.microsoft.com/office/powerpoint/2010/main" val="4111325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F0A37-5B41-FECD-14AE-173EBECD977C}"/>
              </a:ext>
            </a:extLst>
          </p:cNvPr>
          <p:cNvSpPr>
            <a:spLocks noGrp="1"/>
          </p:cNvSpPr>
          <p:nvPr>
            <p:ph type="title"/>
          </p:nvPr>
        </p:nvSpPr>
        <p:spPr/>
        <p:txBody>
          <a:bodyPr/>
          <a:lstStyle/>
          <a:p>
            <a:r>
              <a:rPr lang="en-US" altLang="en-US"/>
              <a:t>Sorting meeting</a:t>
            </a:r>
            <a:endParaRPr lang="en-GB"/>
          </a:p>
        </p:txBody>
      </p:sp>
      <p:sp>
        <p:nvSpPr>
          <p:cNvPr id="3" name="Content Placeholder 2">
            <a:extLst>
              <a:ext uri="{FF2B5EF4-FFF2-40B4-BE49-F238E27FC236}">
                <a16:creationId xmlns:a16="http://schemas.microsoft.com/office/drawing/2014/main" id="{3360C979-C7ED-F770-24FA-DBAC919D87DD}"/>
              </a:ext>
            </a:extLst>
          </p:cNvPr>
          <p:cNvSpPr>
            <a:spLocks noGrp="1"/>
          </p:cNvSpPr>
          <p:nvPr>
            <p:ph idx="1"/>
          </p:nvPr>
        </p:nvSpPr>
        <p:spPr/>
        <p:txBody>
          <a:bodyPr/>
          <a:lstStyle/>
          <a:p>
            <a:r>
              <a:rPr lang="en-GB"/>
              <a:t>Each participant will be reminded to look back at their 30 images before the sorting meeting. The researchers will have looked through all the sets of pictures prior to the meeting to suggest potential categories, but the participants in this process will not be limited to using these. </a:t>
            </a:r>
          </a:p>
          <a:p>
            <a:endParaRPr lang="en-GB"/>
          </a:p>
          <a:p>
            <a:r>
              <a:rPr lang="en-GB"/>
              <a:t>Each category of images will then be discussed by the whole group using a modified version of the </a:t>
            </a:r>
            <a:r>
              <a:rPr lang="en-GB" err="1"/>
              <a:t>SHOWeD</a:t>
            </a:r>
            <a:r>
              <a:rPr lang="en-GB"/>
              <a:t> model</a:t>
            </a:r>
          </a:p>
          <a:p>
            <a:endParaRPr lang="en-GB"/>
          </a:p>
        </p:txBody>
      </p:sp>
    </p:spTree>
    <p:extLst>
      <p:ext uri="{BB962C8B-B14F-4D97-AF65-F5344CB8AC3E}">
        <p14:creationId xmlns:p14="http://schemas.microsoft.com/office/powerpoint/2010/main" val="3004473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2A902-F98C-F3C7-1640-DD5B00403C41}"/>
              </a:ext>
            </a:extLst>
          </p:cNvPr>
          <p:cNvSpPr>
            <a:spLocks noGrp="1"/>
          </p:cNvSpPr>
          <p:nvPr>
            <p:ph type="title"/>
          </p:nvPr>
        </p:nvSpPr>
        <p:spPr/>
        <p:txBody>
          <a:bodyPr/>
          <a:lstStyle/>
          <a:p>
            <a:r>
              <a:rPr lang="en-US" altLang="en-US"/>
              <a:t>Sorting meeting continued</a:t>
            </a:r>
            <a:endParaRPr lang="en-GB"/>
          </a:p>
        </p:txBody>
      </p:sp>
      <p:sp>
        <p:nvSpPr>
          <p:cNvPr id="3" name="Content Placeholder 2">
            <a:extLst>
              <a:ext uri="{FF2B5EF4-FFF2-40B4-BE49-F238E27FC236}">
                <a16:creationId xmlns:a16="http://schemas.microsoft.com/office/drawing/2014/main" id="{1E688F43-8651-85D3-45C0-923F13B5503D}"/>
              </a:ext>
            </a:extLst>
          </p:cNvPr>
          <p:cNvSpPr>
            <a:spLocks noGrp="1"/>
          </p:cNvSpPr>
          <p:nvPr>
            <p:ph idx="1"/>
          </p:nvPr>
        </p:nvSpPr>
        <p:spPr>
          <a:xfrm>
            <a:off x="290863" y="1332998"/>
            <a:ext cx="11562781" cy="3195045"/>
          </a:xfrm>
        </p:spPr>
        <p:txBody>
          <a:bodyPr/>
          <a:lstStyle/>
          <a:p>
            <a:r>
              <a:rPr lang="en-GB" sz="1800"/>
              <a:t>S	What do you see here? Explain what the eye sees; describe the images.</a:t>
            </a:r>
          </a:p>
          <a:p>
            <a:r>
              <a:rPr lang="en-GB" sz="1800"/>
              <a:t>H	What’s really Happening here? Talk about the unseen story of the images, think about how you 	would explain this to a non-football fan. If there are people in the images, what is their role? </a:t>
            </a:r>
          </a:p>
          <a:p>
            <a:r>
              <a:rPr lang="en-GB" sz="1800"/>
              <a:t>O	How does this relate to Our lives? Explain what these images say about life as a football fan. Why did you 	take this particular image? Explain what you want others to understand when viewing the image. </a:t>
            </a:r>
          </a:p>
          <a:p>
            <a:r>
              <a:rPr lang="en-GB" sz="1800"/>
              <a:t>W	Why does this problem, concern, or strength exist? - Talk about why things happen in this way. Has this 	always happened or have changes occurred over time? Does the image show 	usual or unusual 	behaviour?</a:t>
            </a:r>
          </a:p>
          <a:p>
            <a:r>
              <a:rPr lang="en-GB" sz="1800"/>
              <a:t>E	Can you Explain more about the role of the people/objects/places? -Explain more about the role of things 	in the images; who is doing what and why is that particular person involved in the activity?</a:t>
            </a:r>
          </a:p>
          <a:p>
            <a:r>
              <a:rPr lang="en-GB" sz="1800"/>
              <a:t>D	What can we Do about it? If these images can be used to illustrate something positive or negative.</a:t>
            </a:r>
          </a:p>
          <a:p>
            <a:endParaRPr lang="en-GB" sz="2000"/>
          </a:p>
          <a:p>
            <a:endParaRPr lang="en-GB"/>
          </a:p>
        </p:txBody>
      </p:sp>
    </p:spTree>
    <p:extLst>
      <p:ext uri="{BB962C8B-B14F-4D97-AF65-F5344CB8AC3E}">
        <p14:creationId xmlns:p14="http://schemas.microsoft.com/office/powerpoint/2010/main" val="15007228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6A51D-3139-FD0F-F319-4E2673E6042D}"/>
              </a:ext>
            </a:extLst>
          </p:cNvPr>
          <p:cNvSpPr>
            <a:spLocks noGrp="1"/>
          </p:cNvSpPr>
          <p:nvPr>
            <p:ph type="title"/>
          </p:nvPr>
        </p:nvSpPr>
        <p:spPr/>
        <p:txBody>
          <a:bodyPr/>
          <a:lstStyle/>
          <a:p>
            <a:r>
              <a:rPr lang="en-US" altLang="en-US"/>
              <a:t>Sorting meeting continued</a:t>
            </a:r>
            <a:endParaRPr lang="en-GB"/>
          </a:p>
        </p:txBody>
      </p:sp>
      <p:sp>
        <p:nvSpPr>
          <p:cNvPr id="3" name="Content Placeholder 2">
            <a:extLst>
              <a:ext uri="{FF2B5EF4-FFF2-40B4-BE49-F238E27FC236}">
                <a16:creationId xmlns:a16="http://schemas.microsoft.com/office/drawing/2014/main" id="{7ED52CE6-DCFF-0BFA-3E78-40BE94575EE0}"/>
              </a:ext>
            </a:extLst>
          </p:cNvPr>
          <p:cNvSpPr>
            <a:spLocks noGrp="1"/>
          </p:cNvSpPr>
          <p:nvPr>
            <p:ph idx="1"/>
          </p:nvPr>
        </p:nvSpPr>
        <p:spPr/>
        <p:txBody>
          <a:bodyPr/>
          <a:lstStyle/>
          <a:p>
            <a:r>
              <a:rPr lang="en-GB"/>
              <a:t>After sorting and discussing, the group will attempt to select the most representative pictures in each category, and decide which categories represent the most important issues regarding the topic. </a:t>
            </a:r>
          </a:p>
          <a:p>
            <a:endParaRPr lang="en-GB"/>
          </a:p>
          <a:p>
            <a:endParaRPr lang="en-GB"/>
          </a:p>
          <a:p>
            <a:r>
              <a:rPr lang="en-GB"/>
              <a:t>Concluding discussion </a:t>
            </a:r>
          </a:p>
          <a:p>
            <a:r>
              <a:rPr lang="en-GB"/>
              <a:t>The moderator will verbally review the outcomes of the discussion and make sure that all agree that good understanding of these has been captured. Participants will be given the opportunity to make any final comments. </a:t>
            </a:r>
          </a:p>
          <a:p>
            <a:endParaRPr lang="en-GB"/>
          </a:p>
        </p:txBody>
      </p:sp>
    </p:spTree>
    <p:extLst>
      <p:ext uri="{BB962C8B-B14F-4D97-AF65-F5344CB8AC3E}">
        <p14:creationId xmlns:p14="http://schemas.microsoft.com/office/powerpoint/2010/main" val="2423157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4CD8F-B2B4-B026-7C24-372D829FB99B}"/>
              </a:ext>
            </a:extLst>
          </p:cNvPr>
          <p:cNvSpPr>
            <a:spLocks noGrp="1"/>
          </p:cNvSpPr>
          <p:nvPr>
            <p:ph type="title"/>
          </p:nvPr>
        </p:nvSpPr>
        <p:spPr/>
        <p:txBody>
          <a:bodyPr/>
          <a:lstStyle/>
          <a:p>
            <a:r>
              <a:rPr lang="en-US" altLang="en-US"/>
              <a:t>Analysis meeting</a:t>
            </a:r>
            <a:endParaRPr lang="en-GB"/>
          </a:p>
        </p:txBody>
      </p:sp>
      <p:sp>
        <p:nvSpPr>
          <p:cNvPr id="3" name="Content Placeholder 2">
            <a:extLst>
              <a:ext uri="{FF2B5EF4-FFF2-40B4-BE49-F238E27FC236}">
                <a16:creationId xmlns:a16="http://schemas.microsoft.com/office/drawing/2014/main" id="{FF40D156-4C9A-7DA2-9097-488DBEF21709}"/>
              </a:ext>
            </a:extLst>
          </p:cNvPr>
          <p:cNvSpPr>
            <a:spLocks noGrp="1"/>
          </p:cNvSpPr>
          <p:nvPr>
            <p:ph idx="1"/>
          </p:nvPr>
        </p:nvSpPr>
        <p:spPr>
          <a:xfrm>
            <a:off x="343949" y="1500778"/>
            <a:ext cx="11518083" cy="3195045"/>
          </a:xfrm>
        </p:spPr>
        <p:txBody>
          <a:bodyPr/>
          <a:lstStyle/>
          <a:p>
            <a:r>
              <a:rPr lang="en-GB" sz="1800"/>
              <a:t>Prior to this meeting, the researcher will type up the notes from the previous sorting meeting, and collate the most representative pictures under each category on a slide (one slide per category), to sense check and discuss with the group at the second meeting.</a:t>
            </a:r>
          </a:p>
          <a:p>
            <a:r>
              <a:rPr lang="en-GB" sz="1800"/>
              <a:t>Main analysis/ discussion of the images by category </a:t>
            </a:r>
          </a:p>
          <a:p>
            <a:r>
              <a:rPr lang="en-GB" sz="1800"/>
              <a:t>The group will discuss the following:</a:t>
            </a:r>
          </a:p>
          <a:p>
            <a:pPr marL="342900" indent="-342900">
              <a:buFont typeface="Arial" panose="020B0604020202020204" pitchFamily="34" charset="0"/>
              <a:buChar char="•"/>
            </a:pPr>
            <a:r>
              <a:rPr lang="en-GB" sz="1600"/>
              <a:t>What does each category of image tell us about alcohol use at football matches? </a:t>
            </a:r>
          </a:p>
          <a:p>
            <a:pPr marL="342900" indent="-342900">
              <a:buFont typeface="Arial" panose="020B0604020202020204" pitchFamily="34" charset="0"/>
              <a:buChar char="•"/>
            </a:pPr>
            <a:r>
              <a:rPr lang="en-GB" sz="1600"/>
              <a:t>Do some of the images/category tell us something positive about the role of alcohol? What? </a:t>
            </a:r>
          </a:p>
          <a:p>
            <a:pPr marL="342900" indent="-342900">
              <a:buFont typeface="Arial" panose="020B0604020202020204" pitchFamily="34" charset="0"/>
              <a:buChar char="•"/>
            </a:pPr>
            <a:r>
              <a:rPr lang="en-GB" sz="1600"/>
              <a:t>Do some of the images/category tell us something negative/ difficult/ damaging about the role of alcohol? What do they tell us?</a:t>
            </a:r>
          </a:p>
          <a:p>
            <a:pPr marL="342900" indent="-342900">
              <a:buFont typeface="Arial" panose="020B0604020202020204" pitchFamily="34" charset="0"/>
              <a:buChar char="•"/>
            </a:pPr>
            <a:r>
              <a:rPr lang="en-GB" sz="1600"/>
              <a:t>In your opinion who has the power to facilitate any change in the laws surrounding alcohol and football, and to make things better? Do the laws make things worse?</a:t>
            </a:r>
            <a:endParaRPr lang="en-GB" sz="1800"/>
          </a:p>
          <a:p>
            <a:endParaRPr lang="en-GB"/>
          </a:p>
        </p:txBody>
      </p:sp>
    </p:spTree>
    <p:extLst>
      <p:ext uri="{BB962C8B-B14F-4D97-AF65-F5344CB8AC3E}">
        <p14:creationId xmlns:p14="http://schemas.microsoft.com/office/powerpoint/2010/main" val="665181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56BF-D68A-5862-8ACE-DB90CCDBABE0}"/>
              </a:ext>
            </a:extLst>
          </p:cNvPr>
          <p:cNvSpPr>
            <a:spLocks noGrp="1"/>
          </p:cNvSpPr>
          <p:nvPr>
            <p:ph type="title"/>
          </p:nvPr>
        </p:nvSpPr>
        <p:spPr/>
        <p:txBody>
          <a:bodyPr/>
          <a:lstStyle/>
          <a:p>
            <a:r>
              <a:rPr lang="en-US" altLang="en-US"/>
              <a:t>Analysis meeting continued</a:t>
            </a:r>
            <a:endParaRPr lang="en-GB"/>
          </a:p>
        </p:txBody>
      </p:sp>
      <p:sp>
        <p:nvSpPr>
          <p:cNvPr id="3" name="Content Placeholder 2">
            <a:extLst>
              <a:ext uri="{FF2B5EF4-FFF2-40B4-BE49-F238E27FC236}">
                <a16:creationId xmlns:a16="http://schemas.microsoft.com/office/drawing/2014/main" id="{2481C644-DDCE-5FA3-22AC-D895652EF26E}"/>
              </a:ext>
            </a:extLst>
          </p:cNvPr>
          <p:cNvSpPr>
            <a:spLocks noGrp="1"/>
          </p:cNvSpPr>
          <p:nvPr>
            <p:ph idx="1"/>
          </p:nvPr>
        </p:nvSpPr>
        <p:spPr/>
        <p:txBody>
          <a:bodyPr/>
          <a:lstStyle/>
          <a:p>
            <a:r>
              <a:rPr lang="en-GB"/>
              <a:t>Concluding discussion </a:t>
            </a:r>
          </a:p>
          <a:p>
            <a:r>
              <a:rPr lang="en-GB"/>
              <a:t>The moderator will verbally review the outcomes of the discussion and make sure that all agree that good understanding of these has been captured. Participants will be given the opportunity to make any final comments. </a:t>
            </a:r>
          </a:p>
          <a:p>
            <a:endParaRPr lang="en-GB"/>
          </a:p>
        </p:txBody>
      </p:sp>
    </p:spTree>
    <p:extLst>
      <p:ext uri="{BB962C8B-B14F-4D97-AF65-F5344CB8AC3E}">
        <p14:creationId xmlns:p14="http://schemas.microsoft.com/office/powerpoint/2010/main" val="2860973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BB56-952E-1BC9-2E80-FD299E1FE750}"/>
              </a:ext>
            </a:extLst>
          </p:cNvPr>
          <p:cNvSpPr>
            <a:spLocks noGrp="1"/>
          </p:cNvSpPr>
          <p:nvPr>
            <p:ph type="title"/>
          </p:nvPr>
        </p:nvSpPr>
        <p:spPr/>
        <p:txBody>
          <a:bodyPr/>
          <a:lstStyle/>
          <a:p>
            <a:r>
              <a:rPr lang="en-GB" sz="4000">
                <a:effectLst/>
                <a:latin typeface="Calibri" panose="020F0502020204030204" pitchFamily="34" charset="0"/>
                <a:cs typeface="Times New Roman" panose="02020603050405020304" pitchFamily="18" charset="0"/>
              </a:rPr>
              <a:t>Conclusion – next steps?</a:t>
            </a:r>
            <a:endParaRPr lang="en-GB"/>
          </a:p>
        </p:txBody>
      </p:sp>
      <p:sp>
        <p:nvSpPr>
          <p:cNvPr id="3" name="Content Placeholder 2">
            <a:extLst>
              <a:ext uri="{FF2B5EF4-FFF2-40B4-BE49-F238E27FC236}">
                <a16:creationId xmlns:a16="http://schemas.microsoft.com/office/drawing/2014/main" id="{83097F27-E836-6082-AD83-414A0845DBA1}"/>
              </a:ext>
            </a:extLst>
          </p:cNvPr>
          <p:cNvSpPr>
            <a:spLocks noGrp="1"/>
          </p:cNvSpPr>
          <p:nvPr>
            <p:ph idx="1"/>
          </p:nvPr>
        </p:nvSpPr>
        <p:spPr/>
        <p:txBody>
          <a:bodyPr/>
          <a:lstStyle/>
          <a:p>
            <a:pPr lvl="2"/>
            <a:r>
              <a:rPr lang="en-US" sz="2400">
                <a:ea typeface="Calibri" panose="020F0502020204030204" pitchFamily="34" charset="0"/>
                <a:cs typeface="Times New Roman" panose="02020603050405020304" pitchFamily="18" charset="0"/>
              </a:rPr>
              <a:t>Any remaining questions?</a:t>
            </a:r>
          </a:p>
          <a:p>
            <a:pPr marL="0" lvl="2" indent="0">
              <a:buNone/>
            </a:pPr>
            <a:endParaRPr lang="en-US" sz="2400">
              <a:ea typeface="Calibri" panose="020F0502020204030204" pitchFamily="34" charset="0"/>
              <a:cs typeface="Times New Roman" panose="02020603050405020304" pitchFamily="18" charset="0"/>
            </a:endParaRPr>
          </a:p>
          <a:p>
            <a:pPr lvl="2"/>
            <a:r>
              <a:rPr lang="en-US" sz="2400">
                <a:ea typeface="Calibri" panose="020F0502020204030204" pitchFamily="34" charset="0"/>
                <a:cs typeface="Times New Roman" panose="02020603050405020304" pitchFamily="18" charset="0"/>
              </a:rPr>
              <a:t>Reflections on Photovoice methodology in context of Alcohol FC</a:t>
            </a:r>
          </a:p>
          <a:p>
            <a:pPr lvl="2"/>
            <a:endParaRPr lang="en-US" sz="2400">
              <a:ea typeface="Calibri" panose="020F0502020204030204" pitchFamily="34" charset="0"/>
              <a:cs typeface="Times New Roman" panose="02020603050405020304" pitchFamily="18" charset="0"/>
            </a:endParaRPr>
          </a:p>
          <a:p>
            <a:pPr lvl="2"/>
            <a:r>
              <a:rPr lang="en-US" sz="2400">
                <a:ea typeface="Calibri" panose="020F0502020204030204" pitchFamily="34" charset="0"/>
                <a:cs typeface="Times New Roman" panose="02020603050405020304" pitchFamily="18" charset="0"/>
              </a:rPr>
              <a:t>Possible dissemination event? Displaying photos in papers/gallery.</a:t>
            </a:r>
          </a:p>
          <a:p>
            <a:pPr marL="0" lvl="2" indent="0">
              <a:buNone/>
            </a:pPr>
            <a:endParaRPr lang="en-US" sz="2400">
              <a:ea typeface="Calibri" panose="020F0502020204030204" pitchFamily="34" charset="0"/>
              <a:cs typeface="Times New Roman" panose="02020603050405020304" pitchFamily="18" charset="0"/>
            </a:endParaRPr>
          </a:p>
          <a:p>
            <a:pPr lvl="2"/>
            <a:r>
              <a:rPr lang="en-US">
                <a:ea typeface="Calibri" panose="020F0502020204030204" pitchFamily="34" charset="0"/>
                <a:cs typeface="Times New Roman" panose="02020603050405020304" pitchFamily="18" charset="0"/>
              </a:rPr>
              <a:t>Timetable for meetings</a:t>
            </a:r>
          </a:p>
          <a:p>
            <a:pPr lvl="2"/>
            <a:endParaRPr lang="en-US" sz="2400">
              <a:ea typeface="Calibri" panose="020F0502020204030204" pitchFamily="34" charset="0"/>
              <a:cs typeface="Times New Roman" panose="02020603050405020304" pitchFamily="18" charset="0"/>
            </a:endParaRPr>
          </a:p>
          <a:p>
            <a:pPr lvl="2"/>
            <a:r>
              <a:rPr lang="en-US">
                <a:ea typeface="Calibri" panose="020F0502020204030204" pitchFamily="34" charset="0"/>
                <a:cs typeface="Times New Roman" panose="02020603050405020304" pitchFamily="18" charset="0"/>
              </a:rPr>
              <a:t>Distribute incentives and participant manuals</a:t>
            </a:r>
            <a:endParaRPr lang="en-US" sz="2400">
              <a:ea typeface="Calibri" panose="020F0502020204030204" pitchFamily="34" charset="0"/>
              <a:cs typeface="Times New Roman" panose="02020603050405020304" pitchFamily="18" charset="0"/>
            </a:endParaRPr>
          </a:p>
          <a:p>
            <a:endParaRPr lang="en-GB"/>
          </a:p>
        </p:txBody>
      </p:sp>
    </p:spTree>
    <p:extLst>
      <p:ext uri="{BB962C8B-B14F-4D97-AF65-F5344CB8AC3E}">
        <p14:creationId xmlns:p14="http://schemas.microsoft.com/office/powerpoint/2010/main" val="3251092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588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23C4A6-9C5F-30A2-C8AF-9394414E1D01}"/>
              </a:ext>
            </a:extLst>
          </p:cNvPr>
          <p:cNvSpPr>
            <a:spLocks noGrp="1"/>
          </p:cNvSpPr>
          <p:nvPr>
            <p:ph type="title"/>
          </p:nvPr>
        </p:nvSpPr>
        <p:spPr/>
        <p:txBody>
          <a:bodyPr/>
          <a:lstStyle/>
          <a:p>
            <a:r>
              <a:rPr lang="en-GB"/>
              <a:t>Overview</a:t>
            </a:r>
          </a:p>
        </p:txBody>
      </p:sp>
      <p:sp>
        <p:nvSpPr>
          <p:cNvPr id="5" name="Content Placeholder 4">
            <a:extLst>
              <a:ext uri="{FF2B5EF4-FFF2-40B4-BE49-F238E27FC236}">
                <a16:creationId xmlns:a16="http://schemas.microsoft.com/office/drawing/2014/main" id="{941C0E69-C87B-E9EE-106B-5299940359E8}"/>
              </a:ext>
            </a:extLst>
          </p:cNvPr>
          <p:cNvSpPr>
            <a:spLocks noGrp="1"/>
          </p:cNvSpPr>
          <p:nvPr>
            <p:ph idx="1"/>
          </p:nvPr>
        </p:nvSpPr>
        <p:spPr>
          <a:xfrm>
            <a:off x="576000" y="1433665"/>
            <a:ext cx="11040000" cy="3195045"/>
          </a:xfrm>
        </p:spPr>
        <p:txBody>
          <a:bodyPr/>
          <a:lstStyle/>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i="0" u="none" strike="noStrike">
                <a:effectLst/>
                <a:latin typeface="Arial" panose="020B0604020202020204" pitchFamily="34" charset="0"/>
              </a:rPr>
              <a:t>Learning aim, </a:t>
            </a:r>
            <a:r>
              <a:rPr lang="en-GB" sz="1800">
                <a:latin typeface="Arial" panose="020B0604020202020204" pitchFamily="34" charset="0"/>
              </a:rPr>
              <a:t>o</a:t>
            </a:r>
            <a:r>
              <a:rPr lang="en-GB" sz="1800" i="0" u="none" strike="noStrike">
                <a:effectLst/>
                <a:latin typeface="Arial" panose="020B0604020202020204" pitchFamily="34" charset="0"/>
              </a:rPr>
              <a:t>bjectives and outcomes</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Photovoice methodology</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Overview of stages</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Photovoice brief</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Image collection</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Dealing with ethical issues</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Sorting and analysis</a:t>
            </a:r>
          </a:p>
          <a:p>
            <a:pPr marL="573728" lvl="2" indent="-285750" fontAlgn="t">
              <a:lnSpc>
                <a:spcPct val="107000"/>
              </a:lnSpc>
            </a:pPr>
            <a:r>
              <a:rPr lang="en-GB" sz="1800">
                <a:latin typeface="Arial" panose="020B0604020202020204" pitchFamily="34" charset="0"/>
              </a:rPr>
              <a:t>Sorting meeting</a:t>
            </a:r>
          </a:p>
          <a:p>
            <a:pPr marL="573728" lvl="2" indent="-285750" fontAlgn="t">
              <a:lnSpc>
                <a:spcPct val="107000"/>
              </a:lnSpc>
            </a:pPr>
            <a:r>
              <a:rPr lang="en-GB" sz="1800">
                <a:latin typeface="Arial" panose="020B0604020202020204" pitchFamily="34" charset="0"/>
              </a:rPr>
              <a:t>Analysis meeting</a:t>
            </a:r>
          </a:p>
          <a:p>
            <a:pPr marL="285750" indent="-285750" algn="l" rtl="0" eaLnBrk="1" fontAlgn="t" latinLnBrk="0" hangingPunct="1">
              <a:lnSpc>
                <a:spcPct val="107000"/>
              </a:lnSpc>
              <a:spcBef>
                <a:spcPts val="0"/>
              </a:spcBef>
              <a:spcAft>
                <a:spcPts val="800"/>
              </a:spcAft>
              <a:buFont typeface="Arial" panose="020B0604020202020204" pitchFamily="34" charset="0"/>
              <a:buChar char="•"/>
            </a:pPr>
            <a:r>
              <a:rPr lang="en-GB" sz="1800">
                <a:latin typeface="Arial" panose="020B0604020202020204" pitchFamily="34" charset="0"/>
              </a:rPr>
              <a:t>Conclusion – next steps</a:t>
            </a:r>
          </a:p>
          <a:p>
            <a:endParaRPr lang="en-GB"/>
          </a:p>
        </p:txBody>
      </p:sp>
    </p:spTree>
    <p:extLst>
      <p:ext uri="{BB962C8B-B14F-4D97-AF65-F5344CB8AC3E}">
        <p14:creationId xmlns:p14="http://schemas.microsoft.com/office/powerpoint/2010/main" val="874687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5E4C6-8D5F-FD03-33D1-60A5D3F908CC}"/>
              </a:ext>
            </a:extLst>
          </p:cNvPr>
          <p:cNvSpPr>
            <a:spLocks noGrp="1"/>
          </p:cNvSpPr>
          <p:nvPr>
            <p:ph type="title"/>
          </p:nvPr>
        </p:nvSpPr>
        <p:spPr/>
        <p:txBody>
          <a:bodyPr/>
          <a:lstStyle/>
          <a:p>
            <a:r>
              <a:rPr lang="en-US"/>
              <a:t>Learning Aim, Objectives and Outcomes</a:t>
            </a:r>
            <a:endParaRPr lang="en-GB"/>
          </a:p>
        </p:txBody>
      </p:sp>
      <p:sp>
        <p:nvSpPr>
          <p:cNvPr id="3" name="Content Placeholder 2">
            <a:extLst>
              <a:ext uri="{FF2B5EF4-FFF2-40B4-BE49-F238E27FC236}">
                <a16:creationId xmlns:a16="http://schemas.microsoft.com/office/drawing/2014/main" id="{1FDE5FB2-AAAB-196F-DC02-371EE318DFE5}"/>
              </a:ext>
            </a:extLst>
          </p:cNvPr>
          <p:cNvSpPr>
            <a:spLocks noGrp="1"/>
          </p:cNvSpPr>
          <p:nvPr>
            <p:ph idx="1"/>
          </p:nvPr>
        </p:nvSpPr>
        <p:spPr>
          <a:xfrm>
            <a:off x="576000" y="1425276"/>
            <a:ext cx="11040000" cy="3195045"/>
          </a:xfrm>
        </p:spPr>
        <p:txBody>
          <a:bodyPr/>
          <a:lstStyle/>
          <a:p>
            <a:r>
              <a:rPr lang="en-GB" sz="1600"/>
              <a:t>Overall aim:</a:t>
            </a:r>
          </a:p>
          <a:p>
            <a:pPr marL="285750" indent="-285750">
              <a:buFont typeface="Arial" panose="020B0604020202020204" pitchFamily="34" charset="0"/>
              <a:buChar char="•"/>
            </a:pPr>
            <a:r>
              <a:rPr lang="en-GB" sz="1600"/>
              <a:t>To facilitate effective and ethical Photovoice research within the Alcohol FC study</a:t>
            </a:r>
          </a:p>
          <a:p>
            <a:r>
              <a:rPr lang="en-GB" sz="1600"/>
              <a:t>Objectives - Participants will:</a:t>
            </a:r>
          </a:p>
          <a:p>
            <a:pPr marL="342900" indent="-342900">
              <a:buFont typeface="+mj-lt"/>
              <a:buAutoNum type="arabicPeriod"/>
            </a:pPr>
            <a:r>
              <a:rPr lang="en-GB" sz="1600"/>
              <a:t>Gain an understanding of the Photovoice methodology</a:t>
            </a:r>
          </a:p>
          <a:p>
            <a:pPr marL="342900" indent="-342900">
              <a:buFont typeface="+mj-lt"/>
              <a:buAutoNum type="arabicPeriod"/>
            </a:pPr>
            <a:r>
              <a:rPr lang="en-GB" sz="1600"/>
              <a:t>Obtain knowledge and experience of the practical steps in a Photovoice study</a:t>
            </a:r>
          </a:p>
          <a:p>
            <a:pPr marL="342900" indent="-342900">
              <a:buFont typeface="+mj-lt"/>
              <a:buAutoNum type="arabicPeriod"/>
            </a:pPr>
            <a:r>
              <a:rPr lang="en-GB" sz="1600"/>
              <a:t>Critically engage with some of the ethical challenges of Photovoice</a:t>
            </a:r>
          </a:p>
          <a:p>
            <a:r>
              <a:rPr lang="en-GB" sz="1600"/>
              <a:t>Learning outcomes:</a:t>
            </a:r>
          </a:p>
          <a:p>
            <a:pPr marL="342900" indent="-342900">
              <a:buFont typeface="+mj-lt"/>
              <a:buAutoNum type="arabicPeriod"/>
            </a:pPr>
            <a:r>
              <a:rPr lang="en-GB" sz="1600"/>
              <a:t>Ability to apply background, practical and ethical Photovoice understanding and knowledge to the Alcohol FC Photovoice study</a:t>
            </a:r>
          </a:p>
          <a:p>
            <a:pPr marL="342900" indent="-342900">
              <a:buFont typeface="+mj-lt"/>
              <a:buAutoNum type="arabicPeriod"/>
            </a:pPr>
            <a:r>
              <a:rPr lang="en-GB" sz="1600"/>
              <a:t>A collaboratively developed approach to Photovoice within the Alcohol FC study</a:t>
            </a:r>
          </a:p>
          <a:p>
            <a:endParaRPr lang="en-GB"/>
          </a:p>
        </p:txBody>
      </p:sp>
    </p:spTree>
    <p:extLst>
      <p:ext uri="{BB962C8B-B14F-4D97-AF65-F5344CB8AC3E}">
        <p14:creationId xmlns:p14="http://schemas.microsoft.com/office/powerpoint/2010/main" val="3883283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142B4-5A0C-E062-CAF6-76D31F0BCB1E}"/>
              </a:ext>
            </a:extLst>
          </p:cNvPr>
          <p:cNvSpPr>
            <a:spLocks noGrp="1"/>
          </p:cNvSpPr>
          <p:nvPr>
            <p:ph type="title"/>
          </p:nvPr>
        </p:nvSpPr>
        <p:spPr>
          <a:xfrm>
            <a:off x="637562" y="384890"/>
            <a:ext cx="11040000" cy="1035251"/>
          </a:xfrm>
        </p:spPr>
        <p:txBody>
          <a:bodyPr/>
          <a:lstStyle/>
          <a:p>
            <a:r>
              <a:rPr lang="en-GB"/>
              <a:t>Photovoice methodology</a:t>
            </a:r>
          </a:p>
        </p:txBody>
      </p:sp>
      <p:sp>
        <p:nvSpPr>
          <p:cNvPr id="3" name="Content Placeholder 2">
            <a:extLst>
              <a:ext uri="{FF2B5EF4-FFF2-40B4-BE49-F238E27FC236}">
                <a16:creationId xmlns:a16="http://schemas.microsoft.com/office/drawing/2014/main" id="{CEFF51EA-E921-C223-673B-142F669FE618}"/>
              </a:ext>
            </a:extLst>
          </p:cNvPr>
          <p:cNvSpPr>
            <a:spLocks noGrp="1"/>
          </p:cNvSpPr>
          <p:nvPr>
            <p:ph idx="1"/>
          </p:nvPr>
        </p:nvSpPr>
        <p:spPr>
          <a:xfrm>
            <a:off x="576000" y="1962836"/>
            <a:ext cx="11040000" cy="3195045"/>
          </a:xfrm>
        </p:spPr>
        <p:txBody>
          <a:bodyPr/>
          <a:lstStyle/>
          <a:p>
            <a:pPr lvl="2" indent="0">
              <a:buNone/>
            </a:pPr>
            <a:r>
              <a:rPr lang="en-US" sz="2800" b="1">
                <a:ea typeface="Calibri" panose="020F0502020204030204" pitchFamily="34" charset="0"/>
                <a:cs typeface="Times New Roman" panose="02020603050405020304" pitchFamily="18" charset="0"/>
              </a:rPr>
              <a:t>Selecting:</a:t>
            </a:r>
            <a:r>
              <a:rPr lang="en-US" sz="2800">
                <a:ea typeface="Calibri" panose="020F0502020204030204" pitchFamily="34" charset="0"/>
                <a:cs typeface="Times New Roman" panose="02020603050405020304" pitchFamily="18" charset="0"/>
              </a:rPr>
              <a:t> ‘choosing those photographs that most accurately reflect the community’s needs and assets’</a:t>
            </a:r>
          </a:p>
          <a:p>
            <a:pPr lvl="2" indent="0">
              <a:buNone/>
            </a:pPr>
            <a:endParaRPr lang="en-US" sz="2800">
              <a:ea typeface="Calibri" panose="020F0502020204030204" pitchFamily="34" charset="0"/>
              <a:cs typeface="Times New Roman" panose="02020603050405020304" pitchFamily="18" charset="0"/>
            </a:endParaRPr>
          </a:p>
          <a:p>
            <a:pPr lvl="2" indent="0">
              <a:buNone/>
            </a:pPr>
            <a:r>
              <a:rPr lang="en-US" sz="2800" b="1" err="1">
                <a:ea typeface="Calibri" panose="020F0502020204030204" pitchFamily="34" charset="0"/>
                <a:cs typeface="Times New Roman" panose="02020603050405020304" pitchFamily="18" charset="0"/>
              </a:rPr>
              <a:t>Contextualising</a:t>
            </a:r>
            <a:r>
              <a:rPr lang="en-US" sz="2800" b="1">
                <a:ea typeface="Calibri" panose="020F0502020204030204" pitchFamily="34" charset="0"/>
                <a:cs typeface="Times New Roman" panose="02020603050405020304" pitchFamily="18" charset="0"/>
              </a:rPr>
              <a:t>:</a:t>
            </a:r>
            <a:r>
              <a:rPr lang="en-US" sz="2800">
                <a:ea typeface="Calibri" panose="020F0502020204030204" pitchFamily="34" charset="0"/>
                <a:cs typeface="Times New Roman" panose="02020603050405020304" pitchFamily="18" charset="0"/>
              </a:rPr>
              <a:t> ‘telling stories about what the photographs mean’ </a:t>
            </a:r>
          </a:p>
          <a:p>
            <a:pPr lvl="2" indent="0">
              <a:buNone/>
            </a:pPr>
            <a:endParaRPr lang="en-US" sz="2800">
              <a:ea typeface="Calibri" panose="020F0502020204030204" pitchFamily="34" charset="0"/>
              <a:cs typeface="Times New Roman" panose="02020603050405020304" pitchFamily="18" charset="0"/>
            </a:endParaRPr>
          </a:p>
          <a:p>
            <a:pPr lvl="2" indent="0">
              <a:buNone/>
            </a:pPr>
            <a:r>
              <a:rPr lang="en-US" sz="2800" b="1">
                <a:ea typeface="Calibri" panose="020F0502020204030204" pitchFamily="34" charset="0"/>
                <a:cs typeface="Times New Roman" panose="02020603050405020304" pitchFamily="18" charset="0"/>
              </a:rPr>
              <a:t>Codifying:</a:t>
            </a:r>
            <a:r>
              <a:rPr lang="en-US" sz="2800">
                <a:ea typeface="Calibri" panose="020F0502020204030204" pitchFamily="34" charset="0"/>
                <a:cs typeface="Times New Roman" panose="02020603050405020304" pitchFamily="18" charset="0"/>
              </a:rPr>
              <a:t> ‘’identifying those issues, themes, or theories that emerge’ </a:t>
            </a:r>
          </a:p>
          <a:p>
            <a:endParaRPr lang="en-GB"/>
          </a:p>
        </p:txBody>
      </p:sp>
      <p:sp>
        <p:nvSpPr>
          <p:cNvPr id="4" name="TextBox 3">
            <a:extLst>
              <a:ext uri="{FF2B5EF4-FFF2-40B4-BE49-F238E27FC236}">
                <a16:creationId xmlns:a16="http://schemas.microsoft.com/office/drawing/2014/main" id="{FF365556-E413-C604-79DA-63CBD5C50AD7}"/>
              </a:ext>
            </a:extLst>
          </p:cNvPr>
          <p:cNvSpPr txBox="1"/>
          <p:nvPr/>
        </p:nvSpPr>
        <p:spPr>
          <a:xfrm>
            <a:off x="637562" y="5905850"/>
            <a:ext cx="8154099" cy="954107"/>
          </a:xfrm>
          <a:prstGeom prst="rect">
            <a:avLst/>
          </a:prstGeom>
          <a:noFill/>
        </p:spPr>
        <p:txBody>
          <a:bodyPr wrap="square" rtlCol="0">
            <a:spAutoFit/>
          </a:bodyPr>
          <a:lstStyle/>
          <a:p>
            <a:r>
              <a:rPr kumimoji="0" lang="en-US" sz="1600" i="0" u="none" strike="noStrike" kern="0" cap="none" spc="0" normalizeH="0" baseline="0" noProof="0">
                <a:ln>
                  <a:noFill/>
                </a:ln>
                <a:solidFill>
                  <a:srgbClr val="000000"/>
                </a:solidFill>
                <a:effectLst/>
                <a:uLnTx/>
                <a:uFillTx/>
                <a:ea typeface="Calibri" panose="020F0502020204030204" pitchFamily="34" charset="0"/>
                <a:cs typeface="Times New Roman" panose="02020603050405020304" pitchFamily="18" charset="0"/>
              </a:rPr>
              <a:t>Wang, C. and M.A. Burris, </a:t>
            </a:r>
            <a:r>
              <a:rPr kumimoji="0" lang="en-US" sz="1600" i="1" u="none" strike="noStrike" kern="0" cap="none" spc="0" normalizeH="0" baseline="0" noProof="0">
                <a:ln>
                  <a:noFill/>
                </a:ln>
                <a:solidFill>
                  <a:srgbClr val="000000"/>
                </a:solidFill>
                <a:effectLst/>
                <a:uLnTx/>
                <a:uFillTx/>
                <a:ea typeface="Calibri" panose="020F0502020204030204" pitchFamily="34" charset="0"/>
                <a:cs typeface="Times New Roman" panose="02020603050405020304" pitchFamily="18" charset="0"/>
              </a:rPr>
              <a:t>Photovoice: concept, methodology, and use for participatory needs assessment.</a:t>
            </a:r>
            <a:r>
              <a:rPr kumimoji="0" lang="en-US" sz="1600" i="0" u="none" strike="noStrike" kern="0" cap="none" spc="0" normalizeH="0" baseline="0" noProof="0">
                <a:ln>
                  <a:noFill/>
                </a:ln>
                <a:solidFill>
                  <a:srgbClr val="000000"/>
                </a:solidFill>
                <a:effectLst/>
                <a:uLnTx/>
                <a:uFillTx/>
                <a:ea typeface="Calibri" panose="020F0502020204030204" pitchFamily="34" charset="0"/>
                <a:cs typeface="Times New Roman" panose="02020603050405020304" pitchFamily="18" charset="0"/>
              </a:rPr>
              <a:t> Health Educ </a:t>
            </a:r>
            <a:r>
              <a:rPr kumimoji="0" lang="en-US" sz="1600" i="0" u="none" strike="noStrike" kern="0" cap="none" spc="0" normalizeH="0" baseline="0" noProof="0" err="1">
                <a:ln>
                  <a:noFill/>
                </a:ln>
                <a:solidFill>
                  <a:srgbClr val="000000"/>
                </a:solidFill>
                <a:effectLst/>
                <a:uLnTx/>
                <a:uFillTx/>
                <a:ea typeface="Calibri" panose="020F0502020204030204" pitchFamily="34" charset="0"/>
                <a:cs typeface="Times New Roman" panose="02020603050405020304" pitchFamily="18" charset="0"/>
              </a:rPr>
              <a:t>Behav</a:t>
            </a:r>
            <a:r>
              <a:rPr kumimoji="0" lang="en-US" sz="1600" i="0" u="none" strike="noStrike" kern="0" cap="none" spc="0" normalizeH="0" baseline="0" noProof="0">
                <a:ln>
                  <a:noFill/>
                </a:ln>
                <a:solidFill>
                  <a:srgbClr val="000000"/>
                </a:solidFill>
                <a:effectLst/>
                <a:uLnTx/>
                <a:uFillTx/>
                <a:ea typeface="Calibri" panose="020F0502020204030204" pitchFamily="34" charset="0"/>
                <a:cs typeface="Times New Roman" panose="02020603050405020304" pitchFamily="18" charset="0"/>
              </a:rPr>
              <a:t>, 1997. 24(3): p. 369-87</a:t>
            </a:r>
            <a:endParaRPr lang="en-US" sz="1600">
              <a:ea typeface="Calibri" panose="020F0502020204030204" pitchFamily="34" charset="0"/>
              <a:cs typeface="Times New Roman" panose="02020603050405020304" pitchFamily="18" charset="0"/>
            </a:endParaRPr>
          </a:p>
          <a:p>
            <a:endParaRPr lang="en-GB"/>
          </a:p>
        </p:txBody>
      </p:sp>
    </p:spTree>
    <p:extLst>
      <p:ext uri="{BB962C8B-B14F-4D97-AF65-F5344CB8AC3E}">
        <p14:creationId xmlns:p14="http://schemas.microsoft.com/office/powerpoint/2010/main" val="3350169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29638-330E-DC55-3C11-16CCCB69A332}"/>
              </a:ext>
            </a:extLst>
          </p:cNvPr>
          <p:cNvSpPr>
            <a:spLocks noGrp="1"/>
          </p:cNvSpPr>
          <p:nvPr>
            <p:ph type="title"/>
          </p:nvPr>
        </p:nvSpPr>
        <p:spPr>
          <a:xfrm>
            <a:off x="576000" y="590677"/>
            <a:ext cx="11040000" cy="1035251"/>
          </a:xfrm>
        </p:spPr>
        <p:txBody>
          <a:bodyPr/>
          <a:lstStyle/>
          <a:p>
            <a:r>
              <a:rPr lang="en-US" altLang="en-US"/>
              <a:t>Photovoice methodology - </a:t>
            </a:r>
            <a:r>
              <a:rPr lang="en-US" altLang="en-US" err="1"/>
              <a:t>SHOWeD</a:t>
            </a:r>
            <a:endParaRPr lang="en-GB"/>
          </a:p>
        </p:txBody>
      </p:sp>
      <p:sp>
        <p:nvSpPr>
          <p:cNvPr id="3" name="Content Placeholder 2">
            <a:extLst>
              <a:ext uri="{FF2B5EF4-FFF2-40B4-BE49-F238E27FC236}">
                <a16:creationId xmlns:a16="http://schemas.microsoft.com/office/drawing/2014/main" id="{9364AC68-2314-3FC6-5643-577450E5CC3A}"/>
              </a:ext>
            </a:extLst>
          </p:cNvPr>
          <p:cNvSpPr>
            <a:spLocks noGrp="1"/>
          </p:cNvSpPr>
          <p:nvPr>
            <p:ph idx="1"/>
          </p:nvPr>
        </p:nvSpPr>
        <p:spPr>
          <a:xfrm>
            <a:off x="576000" y="1786004"/>
            <a:ext cx="10841417" cy="3046055"/>
          </a:xfrm>
        </p:spPr>
        <p:txBody>
          <a:bodyPr/>
          <a:lstStyle/>
          <a:p>
            <a:pPr marL="176213" lvl="2" indent="0">
              <a:buNone/>
            </a:pPr>
            <a:r>
              <a:rPr lang="en-GB" b="1"/>
              <a:t>S</a:t>
            </a:r>
            <a:r>
              <a:rPr lang="en-GB"/>
              <a:t>	What do you </a:t>
            </a:r>
            <a:r>
              <a:rPr lang="en-GB" b="1"/>
              <a:t>S</a:t>
            </a:r>
            <a:r>
              <a:rPr lang="en-GB"/>
              <a:t>ee here?</a:t>
            </a:r>
            <a:endParaRPr lang="en-GB" sz="1050"/>
          </a:p>
          <a:p>
            <a:pPr marL="176213" lvl="2" indent="0">
              <a:buNone/>
            </a:pPr>
            <a:r>
              <a:rPr lang="en-GB" b="1"/>
              <a:t>H</a:t>
            </a:r>
            <a:r>
              <a:rPr lang="en-GB"/>
              <a:t>	What is really </a:t>
            </a:r>
            <a:r>
              <a:rPr lang="en-GB" b="1"/>
              <a:t>H</a:t>
            </a:r>
            <a:r>
              <a:rPr lang="en-GB"/>
              <a:t>appening here?</a:t>
            </a:r>
            <a:endParaRPr lang="en-GB" sz="1400"/>
          </a:p>
          <a:p>
            <a:pPr marL="176213" lvl="2" indent="0">
              <a:buNone/>
            </a:pPr>
            <a:r>
              <a:rPr lang="en-GB" b="1"/>
              <a:t>O</a:t>
            </a:r>
            <a:r>
              <a:rPr lang="en-GB"/>
              <a:t> 	How does this relate to </a:t>
            </a:r>
            <a:r>
              <a:rPr lang="en-GB" b="1"/>
              <a:t>O</a:t>
            </a:r>
            <a:r>
              <a:rPr lang="en-GB"/>
              <a:t>ur lives?</a:t>
            </a:r>
            <a:endParaRPr lang="en-GB" sz="1400"/>
          </a:p>
          <a:p>
            <a:pPr marL="176213" lvl="2" indent="0">
              <a:buNone/>
            </a:pPr>
            <a:r>
              <a:rPr lang="en-GB" b="1"/>
              <a:t>W</a:t>
            </a:r>
            <a:r>
              <a:rPr lang="en-GB"/>
              <a:t>	</a:t>
            </a:r>
            <a:r>
              <a:rPr lang="en-GB" b="1"/>
              <a:t>W</a:t>
            </a:r>
            <a:r>
              <a:rPr lang="en-GB"/>
              <a:t>hy does this situation, concern or strength exist?</a:t>
            </a:r>
            <a:endParaRPr lang="en-GB" sz="1400"/>
          </a:p>
          <a:p>
            <a:pPr marL="176213" lvl="2" indent="0">
              <a:buNone/>
            </a:pPr>
            <a:r>
              <a:rPr lang="en-GB" b="1"/>
              <a:t>e</a:t>
            </a:r>
            <a:endParaRPr lang="en-GB" sz="1050"/>
          </a:p>
          <a:p>
            <a:pPr marL="176213" lvl="2" indent="0">
              <a:buNone/>
            </a:pPr>
            <a:r>
              <a:rPr lang="en-GB" b="1"/>
              <a:t>D</a:t>
            </a:r>
            <a:r>
              <a:rPr lang="en-GB"/>
              <a:t> 	What can we </a:t>
            </a:r>
            <a:r>
              <a:rPr lang="en-GB" b="1"/>
              <a:t>D</a:t>
            </a:r>
            <a:r>
              <a:rPr lang="en-GB"/>
              <a:t>o about it?</a:t>
            </a:r>
          </a:p>
          <a:p>
            <a:endParaRPr lang="en-GB"/>
          </a:p>
        </p:txBody>
      </p:sp>
      <p:sp>
        <p:nvSpPr>
          <p:cNvPr id="4" name="TextBox 3">
            <a:extLst>
              <a:ext uri="{FF2B5EF4-FFF2-40B4-BE49-F238E27FC236}">
                <a16:creationId xmlns:a16="http://schemas.microsoft.com/office/drawing/2014/main" id="{C2C5F0CB-1C42-F691-5DE1-069AE7E04C65}"/>
              </a:ext>
            </a:extLst>
          </p:cNvPr>
          <p:cNvSpPr txBox="1"/>
          <p:nvPr/>
        </p:nvSpPr>
        <p:spPr>
          <a:xfrm>
            <a:off x="755009" y="5998128"/>
            <a:ext cx="8279934" cy="1015663"/>
          </a:xfrm>
          <a:prstGeom prst="rect">
            <a:avLst/>
          </a:prstGeom>
          <a:noFill/>
        </p:spPr>
        <p:txBody>
          <a:bodyPr wrap="square" rtlCol="0">
            <a:spAutoFit/>
          </a:bodyPr>
          <a:lstStyle/>
          <a:p>
            <a:r>
              <a:rPr lang="en-GB" sz="1800">
                <a:solidFill>
                  <a:schemeClr val="accent6">
                    <a:lumMod val="50000"/>
                  </a:schemeClr>
                </a:solidFill>
              </a:rPr>
              <a:t>Wang, C. C. (1999). Photovoice: a participatory action research strategy applied to women's health. </a:t>
            </a:r>
            <a:r>
              <a:rPr lang="en-GB" sz="1800" i="1">
                <a:solidFill>
                  <a:schemeClr val="accent6">
                    <a:lumMod val="50000"/>
                  </a:schemeClr>
                </a:solidFill>
              </a:rPr>
              <a:t>Journal Of Women's Health</a:t>
            </a:r>
            <a:r>
              <a:rPr lang="en-GB" sz="1800">
                <a:solidFill>
                  <a:schemeClr val="accent6">
                    <a:lumMod val="50000"/>
                  </a:schemeClr>
                </a:solidFill>
              </a:rPr>
              <a:t>, </a:t>
            </a:r>
            <a:r>
              <a:rPr lang="en-GB" sz="1800" i="1">
                <a:solidFill>
                  <a:schemeClr val="accent6">
                    <a:lumMod val="50000"/>
                  </a:schemeClr>
                </a:solidFill>
              </a:rPr>
              <a:t>8</a:t>
            </a:r>
            <a:r>
              <a:rPr lang="en-GB" sz="1800">
                <a:solidFill>
                  <a:schemeClr val="accent6">
                    <a:lumMod val="50000"/>
                  </a:schemeClr>
                </a:solidFill>
              </a:rPr>
              <a:t>(2), 185-192</a:t>
            </a:r>
          </a:p>
          <a:p>
            <a:endParaRPr lang="en-GB"/>
          </a:p>
        </p:txBody>
      </p:sp>
    </p:spTree>
    <p:extLst>
      <p:ext uri="{BB962C8B-B14F-4D97-AF65-F5344CB8AC3E}">
        <p14:creationId xmlns:p14="http://schemas.microsoft.com/office/powerpoint/2010/main" val="1511206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33C02-640B-1422-C419-0D79225D1E0F}"/>
              </a:ext>
            </a:extLst>
          </p:cNvPr>
          <p:cNvSpPr>
            <a:spLocks noGrp="1"/>
          </p:cNvSpPr>
          <p:nvPr>
            <p:ph type="title"/>
          </p:nvPr>
        </p:nvSpPr>
        <p:spPr>
          <a:xfrm>
            <a:off x="576000" y="624233"/>
            <a:ext cx="11040000" cy="1035251"/>
          </a:xfrm>
        </p:spPr>
        <p:txBody>
          <a:bodyPr>
            <a:normAutofit/>
          </a:bodyPr>
          <a:lstStyle/>
          <a:p>
            <a:r>
              <a:rPr lang="en-US" altLang="en-US"/>
              <a:t>Overview of stages - reminder</a:t>
            </a:r>
            <a:endParaRPr lang="en-GB"/>
          </a:p>
        </p:txBody>
      </p:sp>
      <p:sp>
        <p:nvSpPr>
          <p:cNvPr id="3" name="Content Placeholder 2">
            <a:extLst>
              <a:ext uri="{FF2B5EF4-FFF2-40B4-BE49-F238E27FC236}">
                <a16:creationId xmlns:a16="http://schemas.microsoft.com/office/drawing/2014/main" id="{23E854BC-959D-AC16-3790-591E47AFBD9A}"/>
              </a:ext>
            </a:extLst>
          </p:cNvPr>
          <p:cNvSpPr>
            <a:spLocks noGrp="1"/>
          </p:cNvSpPr>
          <p:nvPr>
            <p:ph idx="1"/>
          </p:nvPr>
        </p:nvSpPr>
        <p:spPr>
          <a:xfrm>
            <a:off x="576000" y="1685342"/>
            <a:ext cx="5205040" cy="3195038"/>
          </a:xfrm>
        </p:spPr>
        <p:txBody>
          <a:bodyPr>
            <a:normAutofit/>
          </a:bodyPr>
          <a:lstStyle/>
          <a:p>
            <a:pPr marL="0" indent="0">
              <a:spcAft>
                <a:spcPts val="800"/>
              </a:spcAft>
              <a:buNone/>
            </a:pPr>
            <a:r>
              <a:rPr lang="en-GB" sz="2000" b="0">
                <a:effectLst/>
              </a:rPr>
              <a:t>Stage 1 – Training: brief for research and guidance (this meeting).</a:t>
            </a:r>
            <a:br>
              <a:rPr lang="en-GB" sz="2000" b="0">
                <a:effectLst/>
              </a:rPr>
            </a:br>
            <a:r>
              <a:rPr lang="en-GB" sz="2000" b="0">
                <a:effectLst/>
              </a:rPr>
              <a:t>Stage 2 – Image collection over 2 week period (or two weekends).</a:t>
            </a:r>
          </a:p>
          <a:p>
            <a:pPr marL="0" lvl="2" indent="0">
              <a:buNone/>
            </a:pPr>
            <a:r>
              <a:rPr lang="en-GB" sz="2000" b="0"/>
              <a:t>Stage 3 – </a:t>
            </a:r>
            <a:r>
              <a:rPr lang="en-GB" sz="2000">
                <a:effectLst/>
              </a:rPr>
              <a:t>Sorting meeting (within 14 days of finishing the 2 weeks of image </a:t>
            </a:r>
            <a:r>
              <a:rPr lang="en-GB" sz="2000"/>
              <a:t>collection period</a:t>
            </a:r>
            <a:r>
              <a:rPr lang="en-GB" sz="2000">
                <a:effectLst/>
              </a:rPr>
              <a:t>)</a:t>
            </a:r>
          </a:p>
          <a:p>
            <a:pPr marL="0" lvl="2" indent="0">
              <a:buNone/>
            </a:pPr>
            <a:r>
              <a:rPr lang="en-GB" sz="2000"/>
              <a:t>Stage 4 - </a:t>
            </a:r>
            <a:r>
              <a:rPr lang="en-GB" sz="2000">
                <a:effectLst/>
              </a:rPr>
              <a:t>Analysis meeting (within 1 week of previous meeting</a:t>
            </a:r>
            <a:r>
              <a:rPr lang="en-GB" sz="2000"/>
              <a:t>)</a:t>
            </a:r>
          </a:p>
        </p:txBody>
      </p:sp>
      <p:sp>
        <p:nvSpPr>
          <p:cNvPr id="5" name="Arrow: Right 4">
            <a:extLst>
              <a:ext uri="{FF2B5EF4-FFF2-40B4-BE49-F238E27FC236}">
                <a16:creationId xmlns:a16="http://schemas.microsoft.com/office/drawing/2014/main" id="{332358E9-7932-2200-9879-753AD6DCDCA7}"/>
              </a:ext>
            </a:extLst>
          </p:cNvPr>
          <p:cNvSpPr/>
          <p:nvPr/>
        </p:nvSpPr>
        <p:spPr>
          <a:xfrm>
            <a:off x="6023296" y="2097248"/>
            <a:ext cx="5931016" cy="2718033"/>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itchFamily="34" charset="0"/>
            </a:endParaRPr>
          </a:p>
        </p:txBody>
      </p:sp>
      <p:sp>
        <p:nvSpPr>
          <p:cNvPr id="6" name="Rectangle: Rounded Corners 5">
            <a:extLst>
              <a:ext uri="{FF2B5EF4-FFF2-40B4-BE49-F238E27FC236}">
                <a16:creationId xmlns:a16="http://schemas.microsoft.com/office/drawing/2014/main" id="{A675F5F4-048E-E2E1-BB45-2EE35862142A}"/>
              </a:ext>
            </a:extLst>
          </p:cNvPr>
          <p:cNvSpPr/>
          <p:nvPr/>
        </p:nvSpPr>
        <p:spPr>
          <a:xfrm>
            <a:off x="6191076" y="2996967"/>
            <a:ext cx="1040235" cy="864066"/>
          </a:xfrm>
          <a:prstGeom prst="roundRect">
            <a:avLst/>
          </a:prstGeom>
          <a:solidFill>
            <a:srgbClr val="007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itchFamily="34" charset="0"/>
            </a:endParaRPr>
          </a:p>
        </p:txBody>
      </p:sp>
      <p:sp>
        <p:nvSpPr>
          <p:cNvPr id="7" name="Rectangle: Rounded Corners 6">
            <a:extLst>
              <a:ext uri="{FF2B5EF4-FFF2-40B4-BE49-F238E27FC236}">
                <a16:creationId xmlns:a16="http://schemas.microsoft.com/office/drawing/2014/main" id="{99FA8CAF-23D8-E57A-7F5D-2AEE48AEF701}"/>
              </a:ext>
            </a:extLst>
          </p:cNvPr>
          <p:cNvSpPr/>
          <p:nvPr/>
        </p:nvSpPr>
        <p:spPr>
          <a:xfrm>
            <a:off x="7399091" y="3024231"/>
            <a:ext cx="1040235" cy="864066"/>
          </a:xfrm>
          <a:prstGeom prst="roundRect">
            <a:avLst/>
          </a:prstGeom>
          <a:solidFill>
            <a:srgbClr val="007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itchFamily="34" charset="0"/>
            </a:endParaRPr>
          </a:p>
        </p:txBody>
      </p:sp>
      <p:sp>
        <p:nvSpPr>
          <p:cNvPr id="8" name="Rectangle: Rounded Corners 7">
            <a:extLst>
              <a:ext uri="{FF2B5EF4-FFF2-40B4-BE49-F238E27FC236}">
                <a16:creationId xmlns:a16="http://schemas.microsoft.com/office/drawing/2014/main" id="{4185B4FC-639E-189A-C5F1-3B6DD3F22363}"/>
              </a:ext>
            </a:extLst>
          </p:cNvPr>
          <p:cNvSpPr/>
          <p:nvPr/>
        </p:nvSpPr>
        <p:spPr>
          <a:xfrm>
            <a:off x="8595547" y="3024231"/>
            <a:ext cx="1040235" cy="864066"/>
          </a:xfrm>
          <a:prstGeom prst="roundRect">
            <a:avLst/>
          </a:prstGeom>
          <a:solidFill>
            <a:srgbClr val="007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itchFamily="34" charset="0"/>
            </a:endParaRPr>
          </a:p>
        </p:txBody>
      </p:sp>
      <p:sp>
        <p:nvSpPr>
          <p:cNvPr id="9" name="Rectangle: Rounded Corners 8">
            <a:extLst>
              <a:ext uri="{FF2B5EF4-FFF2-40B4-BE49-F238E27FC236}">
                <a16:creationId xmlns:a16="http://schemas.microsoft.com/office/drawing/2014/main" id="{5C26A832-818E-370D-62C2-D6EF11C8DA7C}"/>
              </a:ext>
            </a:extLst>
          </p:cNvPr>
          <p:cNvSpPr/>
          <p:nvPr/>
        </p:nvSpPr>
        <p:spPr>
          <a:xfrm>
            <a:off x="9815121" y="3024231"/>
            <a:ext cx="1040235" cy="864066"/>
          </a:xfrm>
          <a:prstGeom prst="roundRect">
            <a:avLst/>
          </a:prstGeom>
          <a:solidFill>
            <a:srgbClr val="0079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alibri" pitchFamily="34" charset="0"/>
            </a:endParaRPr>
          </a:p>
        </p:txBody>
      </p:sp>
      <p:sp>
        <p:nvSpPr>
          <p:cNvPr id="10" name="TextBox 9">
            <a:extLst>
              <a:ext uri="{FF2B5EF4-FFF2-40B4-BE49-F238E27FC236}">
                <a16:creationId xmlns:a16="http://schemas.microsoft.com/office/drawing/2014/main" id="{93A69B1B-73A9-5717-9D4F-BEE64F4CD5E1}"/>
              </a:ext>
            </a:extLst>
          </p:cNvPr>
          <p:cNvSpPr txBox="1"/>
          <p:nvPr/>
        </p:nvSpPr>
        <p:spPr>
          <a:xfrm>
            <a:off x="6258606" y="3101897"/>
            <a:ext cx="856700" cy="338554"/>
          </a:xfrm>
          <a:prstGeom prst="rect">
            <a:avLst/>
          </a:prstGeom>
          <a:noFill/>
        </p:spPr>
        <p:txBody>
          <a:bodyPr wrap="square" rtlCol="0">
            <a:spAutoFit/>
          </a:bodyPr>
          <a:lstStyle/>
          <a:p>
            <a:r>
              <a:rPr lang="en-GB" sz="1600">
                <a:solidFill>
                  <a:schemeClr val="bg1"/>
                </a:solidFill>
              </a:rPr>
              <a:t>Training</a:t>
            </a:r>
          </a:p>
        </p:txBody>
      </p:sp>
      <p:sp>
        <p:nvSpPr>
          <p:cNvPr id="11" name="TextBox 10">
            <a:extLst>
              <a:ext uri="{FF2B5EF4-FFF2-40B4-BE49-F238E27FC236}">
                <a16:creationId xmlns:a16="http://schemas.microsoft.com/office/drawing/2014/main" id="{BA53A117-EAF1-9902-BAE4-C824A9C1D92E}"/>
              </a:ext>
            </a:extLst>
          </p:cNvPr>
          <p:cNvSpPr txBox="1"/>
          <p:nvPr/>
        </p:nvSpPr>
        <p:spPr>
          <a:xfrm>
            <a:off x="7464523" y="3097293"/>
            <a:ext cx="954200" cy="461665"/>
          </a:xfrm>
          <a:prstGeom prst="rect">
            <a:avLst/>
          </a:prstGeom>
          <a:noFill/>
        </p:spPr>
        <p:txBody>
          <a:bodyPr wrap="square" rtlCol="0">
            <a:spAutoFit/>
          </a:bodyPr>
          <a:lstStyle/>
          <a:p>
            <a:r>
              <a:rPr lang="en-GB" sz="1200">
                <a:solidFill>
                  <a:schemeClr val="bg1"/>
                </a:solidFill>
              </a:rPr>
              <a:t>Image collection</a:t>
            </a:r>
          </a:p>
        </p:txBody>
      </p:sp>
      <p:sp>
        <p:nvSpPr>
          <p:cNvPr id="12" name="TextBox 11">
            <a:extLst>
              <a:ext uri="{FF2B5EF4-FFF2-40B4-BE49-F238E27FC236}">
                <a16:creationId xmlns:a16="http://schemas.microsoft.com/office/drawing/2014/main" id="{B2EB7E16-CD3F-A77A-D6CD-C17F463708E4}"/>
              </a:ext>
            </a:extLst>
          </p:cNvPr>
          <p:cNvSpPr txBox="1"/>
          <p:nvPr/>
        </p:nvSpPr>
        <p:spPr>
          <a:xfrm>
            <a:off x="8681582" y="3097293"/>
            <a:ext cx="865090" cy="584775"/>
          </a:xfrm>
          <a:prstGeom prst="rect">
            <a:avLst/>
          </a:prstGeom>
          <a:noFill/>
        </p:spPr>
        <p:txBody>
          <a:bodyPr wrap="square" rtlCol="0">
            <a:spAutoFit/>
          </a:bodyPr>
          <a:lstStyle/>
          <a:p>
            <a:r>
              <a:rPr lang="en-GB" sz="1600">
                <a:solidFill>
                  <a:schemeClr val="bg1"/>
                </a:solidFill>
              </a:rPr>
              <a:t>Sorting meeting</a:t>
            </a:r>
          </a:p>
        </p:txBody>
      </p:sp>
      <p:sp>
        <p:nvSpPr>
          <p:cNvPr id="13" name="TextBox 12">
            <a:extLst>
              <a:ext uri="{FF2B5EF4-FFF2-40B4-BE49-F238E27FC236}">
                <a16:creationId xmlns:a16="http://schemas.microsoft.com/office/drawing/2014/main" id="{A3F0E3E4-1A46-313E-2208-97033C6AED66}"/>
              </a:ext>
            </a:extLst>
          </p:cNvPr>
          <p:cNvSpPr txBox="1"/>
          <p:nvPr/>
        </p:nvSpPr>
        <p:spPr>
          <a:xfrm>
            <a:off x="9878038" y="3097293"/>
            <a:ext cx="885037" cy="584775"/>
          </a:xfrm>
          <a:prstGeom prst="rect">
            <a:avLst/>
          </a:prstGeom>
          <a:noFill/>
        </p:spPr>
        <p:txBody>
          <a:bodyPr wrap="square" rtlCol="0">
            <a:spAutoFit/>
          </a:bodyPr>
          <a:lstStyle/>
          <a:p>
            <a:r>
              <a:rPr lang="en-GB" sz="1600">
                <a:solidFill>
                  <a:schemeClr val="bg1"/>
                </a:solidFill>
              </a:rPr>
              <a:t>Analysis meeting</a:t>
            </a:r>
          </a:p>
        </p:txBody>
      </p:sp>
    </p:spTree>
    <p:extLst>
      <p:ext uri="{BB962C8B-B14F-4D97-AF65-F5344CB8AC3E}">
        <p14:creationId xmlns:p14="http://schemas.microsoft.com/office/powerpoint/2010/main" val="715440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09AB5-5BE1-2E6F-A33F-FE5985EC49B9}"/>
              </a:ext>
            </a:extLst>
          </p:cNvPr>
          <p:cNvSpPr>
            <a:spLocks noGrp="1"/>
          </p:cNvSpPr>
          <p:nvPr>
            <p:ph type="title"/>
          </p:nvPr>
        </p:nvSpPr>
        <p:spPr/>
        <p:txBody>
          <a:bodyPr/>
          <a:lstStyle/>
          <a:p>
            <a:r>
              <a:rPr lang="en-GB"/>
              <a:t>The Alcohol FC study</a:t>
            </a:r>
          </a:p>
        </p:txBody>
      </p:sp>
      <p:sp>
        <p:nvSpPr>
          <p:cNvPr id="5" name="Content Placeholder 4">
            <a:extLst>
              <a:ext uri="{FF2B5EF4-FFF2-40B4-BE49-F238E27FC236}">
                <a16:creationId xmlns:a16="http://schemas.microsoft.com/office/drawing/2014/main" id="{50ED90C8-1533-1ADF-D318-F9217AC9ABF6}"/>
              </a:ext>
            </a:extLst>
          </p:cNvPr>
          <p:cNvSpPr>
            <a:spLocks noGrp="1"/>
          </p:cNvSpPr>
          <p:nvPr>
            <p:ph idx="1"/>
          </p:nvPr>
        </p:nvSpPr>
        <p:spPr/>
        <p:txBody>
          <a:bodyPr/>
          <a:lstStyle/>
          <a:p>
            <a:pPr marL="285750" indent="-285750">
              <a:buFont typeface="Arial" panose="020B0604020202020204" pitchFamily="34" charset="0"/>
              <a:buChar char="•"/>
            </a:pPr>
            <a:r>
              <a:rPr lang="en-GB">
                <a:effectLst/>
                <a:latin typeface="Calibri" panose="020F0502020204030204" pitchFamily="34" charset="0"/>
                <a:ea typeface="Calibri" panose="020F0502020204030204" pitchFamily="34" charset="0"/>
                <a:cs typeface="Arial" panose="020B0604020202020204" pitchFamily="34" charset="0"/>
              </a:rPr>
              <a:t>This study aims to explore the issue of alcohol consumption for those attending football matches in Scotland and England, gaining insight into: the role alcohol consumption plays for people attending football matches; how current restrictions surrounding alcohol at football matches influences the alcohol consumption of people attending football matches and what differences exist between England and Scotland.</a:t>
            </a:r>
          </a:p>
          <a:p>
            <a:pPr marL="342900" indent="-342900">
              <a:buFont typeface="Arial" panose="020B0604020202020204" pitchFamily="34" charset="0"/>
              <a:buChar char="•"/>
            </a:pPr>
            <a:r>
              <a:rPr lang="en-GB"/>
              <a:t>Three work packages: online survey with football fans; interviews and focus groups with key stakeholders and football fans; using photovoice to gain insight from football match days.</a:t>
            </a:r>
          </a:p>
        </p:txBody>
      </p:sp>
    </p:spTree>
    <p:extLst>
      <p:ext uri="{BB962C8B-B14F-4D97-AF65-F5344CB8AC3E}">
        <p14:creationId xmlns:p14="http://schemas.microsoft.com/office/powerpoint/2010/main" val="2841971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E7276-399B-5490-4D32-DD3AB7C66644}"/>
              </a:ext>
            </a:extLst>
          </p:cNvPr>
          <p:cNvSpPr>
            <a:spLocks noGrp="1"/>
          </p:cNvSpPr>
          <p:nvPr>
            <p:ph type="title"/>
          </p:nvPr>
        </p:nvSpPr>
        <p:spPr>
          <a:xfrm>
            <a:off x="576000" y="624233"/>
            <a:ext cx="11040000" cy="1035251"/>
          </a:xfrm>
        </p:spPr>
        <p:txBody>
          <a:bodyPr>
            <a:normAutofit/>
          </a:bodyPr>
          <a:lstStyle/>
          <a:p>
            <a:r>
              <a:rPr lang="en-US" altLang="en-US"/>
              <a:t>Photovoice Brief</a:t>
            </a:r>
            <a:endParaRPr lang="en-GB"/>
          </a:p>
        </p:txBody>
      </p:sp>
      <p:sp>
        <p:nvSpPr>
          <p:cNvPr id="3" name="Content Placeholder 2">
            <a:extLst>
              <a:ext uri="{FF2B5EF4-FFF2-40B4-BE49-F238E27FC236}">
                <a16:creationId xmlns:a16="http://schemas.microsoft.com/office/drawing/2014/main" id="{4B510F84-CF14-F113-E55C-2C902BD293C6}"/>
              </a:ext>
            </a:extLst>
          </p:cNvPr>
          <p:cNvSpPr>
            <a:spLocks noGrp="1"/>
          </p:cNvSpPr>
          <p:nvPr>
            <p:ph idx="1"/>
          </p:nvPr>
        </p:nvSpPr>
        <p:spPr>
          <a:xfrm>
            <a:off x="576000" y="1685342"/>
            <a:ext cx="5205040" cy="3195038"/>
          </a:xfrm>
        </p:spPr>
        <p:txBody>
          <a:bodyPr lIns="91440" tIns="45720" rIns="91440" bIns="45720" anchor="t">
            <a:normAutofit/>
          </a:bodyPr>
          <a:lstStyle/>
          <a:p>
            <a:pPr marL="342900" indent="-342900">
              <a:buFont typeface="Arial" panose="020B0604020202020204" pitchFamily="34" charset="0"/>
              <a:buChar char="•"/>
            </a:pPr>
            <a:r>
              <a:rPr lang="en-GB" sz="1900">
                <a:latin typeface="Calibri"/>
                <a:ea typeface="Calibri"/>
                <a:cs typeface="Calibri"/>
              </a:rPr>
              <a:t>We want you to take pictures of places, people and situations related to our topic which is to understand the experience of football fans and their alcohol consumption on match days. </a:t>
            </a:r>
            <a:endParaRPr lang="en-GB" sz="1900"/>
          </a:p>
          <a:p>
            <a:pPr marL="342900" indent="-342900">
              <a:buFont typeface="Arial" panose="020B0604020202020204" pitchFamily="34" charset="0"/>
              <a:buChar char="•"/>
            </a:pPr>
            <a:r>
              <a:rPr lang="en-GB" sz="1900"/>
              <a:t>We are interested in how alcohol consumption on match days differs from other settings and how existing laws surrounding alcohol and football might influence consumption habits.</a:t>
            </a:r>
          </a:p>
          <a:p>
            <a:endParaRPr lang="en-GB" sz="1900"/>
          </a:p>
        </p:txBody>
      </p:sp>
      <p:pic>
        <p:nvPicPr>
          <p:cNvPr id="5" name="Content Placeholder 4" descr="Four men watching sports">
            <a:extLst>
              <a:ext uri="{FF2B5EF4-FFF2-40B4-BE49-F238E27FC236}">
                <a16:creationId xmlns:a16="http://schemas.microsoft.com/office/drawing/2014/main" id="{FE3478BE-5FB3-74D5-8266-027AF14D5D3B}"/>
              </a:ext>
            </a:extLst>
          </p:cNvPr>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6620321" y="1685925"/>
            <a:ext cx="4785421" cy="3194050"/>
          </a:xfrm>
        </p:spPr>
      </p:pic>
    </p:spTree>
    <p:extLst>
      <p:ext uri="{BB962C8B-B14F-4D97-AF65-F5344CB8AC3E}">
        <p14:creationId xmlns:p14="http://schemas.microsoft.com/office/powerpoint/2010/main" val="398362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EA54D-579D-367B-C0FA-B687FA421A9A}"/>
              </a:ext>
            </a:extLst>
          </p:cNvPr>
          <p:cNvSpPr>
            <a:spLocks noGrp="1"/>
          </p:cNvSpPr>
          <p:nvPr>
            <p:ph type="title"/>
          </p:nvPr>
        </p:nvSpPr>
        <p:spPr/>
        <p:txBody>
          <a:bodyPr/>
          <a:lstStyle/>
          <a:p>
            <a:r>
              <a:rPr lang="en-US" altLang="en-US"/>
              <a:t>Image collection</a:t>
            </a:r>
            <a:endParaRPr lang="en-GB"/>
          </a:p>
        </p:txBody>
      </p:sp>
      <p:sp>
        <p:nvSpPr>
          <p:cNvPr id="3" name="Content Placeholder 2">
            <a:extLst>
              <a:ext uri="{FF2B5EF4-FFF2-40B4-BE49-F238E27FC236}">
                <a16:creationId xmlns:a16="http://schemas.microsoft.com/office/drawing/2014/main" id="{63DC5E14-1A61-CD64-570A-B8A29AB67010}"/>
              </a:ext>
            </a:extLst>
          </p:cNvPr>
          <p:cNvSpPr>
            <a:spLocks noGrp="1"/>
          </p:cNvSpPr>
          <p:nvPr>
            <p:ph idx="1"/>
          </p:nvPr>
        </p:nvSpPr>
        <p:spPr>
          <a:xfrm>
            <a:off x="576000" y="1492388"/>
            <a:ext cx="11040000" cy="3195045"/>
          </a:xfrm>
        </p:spPr>
        <p:txBody>
          <a:bodyPr/>
          <a:lstStyle/>
          <a:p>
            <a:r>
              <a:rPr lang="en-GB"/>
              <a:t>Participants will have 2 weeks to collect 30 images maximum showing:</a:t>
            </a:r>
          </a:p>
          <a:p>
            <a:pPr marL="342900" indent="-342900">
              <a:buFont typeface="Arial" panose="020B0604020202020204" pitchFamily="34" charset="0"/>
              <a:buChar char="•"/>
            </a:pPr>
            <a:r>
              <a:rPr lang="en-GB"/>
              <a:t>How/where/when football fans consume alcohol whilst attending football matches.</a:t>
            </a:r>
          </a:p>
          <a:p>
            <a:pPr marL="342900" indent="-342900">
              <a:buFont typeface="Arial" panose="020B0604020202020204" pitchFamily="34" charset="0"/>
              <a:buChar char="•"/>
            </a:pPr>
            <a:r>
              <a:rPr lang="en-GB"/>
              <a:t>How current legislation surrounding alcohol and football influences their consumption habits.</a:t>
            </a:r>
          </a:p>
          <a:p>
            <a:pPr marL="342900" indent="-342900">
              <a:buFont typeface="Arial" panose="020B0604020202020204" pitchFamily="34" charset="0"/>
              <a:buChar char="•"/>
            </a:pPr>
            <a:r>
              <a:rPr lang="en-GB"/>
              <a:t>Any other aspects of the match day experience they feel relates to the overall theme.</a:t>
            </a:r>
          </a:p>
          <a:p>
            <a:r>
              <a:rPr lang="en-GB"/>
              <a:t>The aim is not simply to record these activities but to collect images that illustrate the context in which these activities occur.</a:t>
            </a:r>
          </a:p>
          <a:p>
            <a:r>
              <a:rPr lang="en-GB"/>
              <a:t>Participants will be asked to explain what these images show, that is, the story behind the image at a later sorting/analysis meeting.</a:t>
            </a:r>
          </a:p>
          <a:p>
            <a:endParaRPr lang="en-GB"/>
          </a:p>
        </p:txBody>
      </p:sp>
    </p:spTree>
    <p:extLst>
      <p:ext uri="{BB962C8B-B14F-4D97-AF65-F5344CB8AC3E}">
        <p14:creationId xmlns:p14="http://schemas.microsoft.com/office/powerpoint/2010/main" val="190347130"/>
      </p:ext>
    </p:extLst>
  </p:cSld>
  <p:clrMapOvr>
    <a:masterClrMapping/>
  </p:clrMapOvr>
</p:sld>
</file>

<file path=ppt/theme/theme1.xml><?xml version="1.0" encoding="utf-8"?>
<a:theme xmlns:a="http://schemas.openxmlformats.org/drawingml/2006/main" name="sports-wide">
  <a:themeElements>
    <a:clrScheme name="energygreen">
      <a:dk1>
        <a:srgbClr val="8DBA37"/>
      </a:dk1>
      <a:lt1>
        <a:srgbClr val="FFFFFF"/>
      </a:lt1>
      <a:dk2>
        <a:srgbClr val="8FBA37"/>
      </a:dk2>
      <a:lt2>
        <a:srgbClr val="FFFFFF"/>
      </a:lt2>
      <a:accent1>
        <a:srgbClr val="8DBB37"/>
      </a:accent1>
      <a:accent2>
        <a:srgbClr val="A7CB6D"/>
      </a:accent2>
      <a:accent3>
        <a:srgbClr val="C3DB9A"/>
      </a:accent3>
      <a:accent4>
        <a:srgbClr val="DCE9C4"/>
      </a:accent4>
      <a:accent5>
        <a:srgbClr val="006938"/>
      </a:accent5>
      <a:accent6>
        <a:srgbClr val="628B64"/>
      </a:accent6>
      <a:hlink>
        <a:srgbClr val="61B3E3"/>
      </a:hlink>
      <a:folHlink>
        <a:srgbClr val="3F7BB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934"/>
        </a:solidFill>
        <a:ln>
          <a:noFill/>
        </a:ln>
      </a:spPr>
      <a:bodyPr rtlCol="0" anchor="ctr"/>
      <a:lstStyle>
        <a:defPPr algn="ctr">
          <a:defRPr dirty="0">
            <a:latin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sports-wide" id="{5A6B1978-C212-A44E-9C8F-A10E4BD130C4}" vid="{9A726578-EB14-2C45-AFFF-33580910BE59}"/>
    </a:ext>
  </a:extLst>
</a:theme>
</file>

<file path=ppt/theme/theme2.xml><?xml version="1.0" encoding="utf-8"?>
<a:theme xmlns:a="http://schemas.openxmlformats.org/drawingml/2006/main" name="Secondary colour option:1">
  <a:themeElements>
    <a:clrScheme name="energygreen">
      <a:dk1>
        <a:srgbClr val="8DBA37"/>
      </a:dk1>
      <a:lt1>
        <a:srgbClr val="FFFFFF"/>
      </a:lt1>
      <a:dk2>
        <a:srgbClr val="8FBA37"/>
      </a:dk2>
      <a:lt2>
        <a:srgbClr val="FFFFFF"/>
      </a:lt2>
      <a:accent1>
        <a:srgbClr val="8DBB37"/>
      </a:accent1>
      <a:accent2>
        <a:srgbClr val="A7CB6D"/>
      </a:accent2>
      <a:accent3>
        <a:srgbClr val="C3DB9A"/>
      </a:accent3>
      <a:accent4>
        <a:srgbClr val="DCE9C4"/>
      </a:accent4>
      <a:accent5>
        <a:srgbClr val="006938"/>
      </a:accent5>
      <a:accent6>
        <a:srgbClr val="628B64"/>
      </a:accent6>
      <a:hlink>
        <a:srgbClr val="61B3E3"/>
      </a:hlink>
      <a:folHlink>
        <a:srgbClr val="3F7BB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934"/>
        </a:solidFill>
        <a:ln>
          <a:noFill/>
        </a:ln>
      </a:spPr>
      <a:bodyPr rtlCol="0" anchor="ctr"/>
      <a:lstStyle>
        <a:defPPr algn="ctr">
          <a:defRPr dirty="0">
            <a:latin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nergy1-square" id="{57AFB2C1-5A7A-4BE1-BBAC-2E0CCAF41307}" vid="{0BC2027B-8777-41A8-9115-E00A7879546D}"/>
    </a:ext>
  </a:extLst>
</a:theme>
</file>

<file path=ppt/theme/theme3.xml><?xml version="1.0" encoding="utf-8"?>
<a:theme xmlns:a="http://schemas.openxmlformats.org/drawingml/2006/main" name="1_Secondary colour option:1">
  <a:themeElements>
    <a:clrScheme name="energygreen">
      <a:dk1>
        <a:srgbClr val="8DBA37"/>
      </a:dk1>
      <a:lt1>
        <a:srgbClr val="FFFFFF"/>
      </a:lt1>
      <a:dk2>
        <a:srgbClr val="8FBA37"/>
      </a:dk2>
      <a:lt2>
        <a:srgbClr val="FFFFFF"/>
      </a:lt2>
      <a:accent1>
        <a:srgbClr val="8DBB37"/>
      </a:accent1>
      <a:accent2>
        <a:srgbClr val="A7CB6D"/>
      </a:accent2>
      <a:accent3>
        <a:srgbClr val="C3DB9A"/>
      </a:accent3>
      <a:accent4>
        <a:srgbClr val="DCE9C4"/>
      </a:accent4>
      <a:accent5>
        <a:srgbClr val="006938"/>
      </a:accent5>
      <a:accent6>
        <a:srgbClr val="628B64"/>
      </a:accent6>
      <a:hlink>
        <a:srgbClr val="61B3E3"/>
      </a:hlink>
      <a:folHlink>
        <a:srgbClr val="3F7BB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934"/>
        </a:solidFill>
        <a:ln>
          <a:noFill/>
        </a:ln>
      </a:spPr>
      <a:bodyPr rtlCol="0" anchor="ctr"/>
      <a:lstStyle>
        <a:defPPr algn="ctr">
          <a:defRPr dirty="0">
            <a:latin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nergy1-square" id="{57AFB2C1-5A7A-4BE1-BBAC-2E0CCAF41307}" vid="{0BC2027B-8777-41A8-9115-E00A7879546D}"/>
    </a:ext>
  </a:extLst>
</a:theme>
</file>

<file path=ppt/theme/theme4.xml><?xml version="1.0" encoding="utf-8"?>
<a:theme xmlns:a="http://schemas.openxmlformats.org/drawingml/2006/main" name="Secondary colour option:2">
  <a:themeElements>
    <a:clrScheme name="energygreen">
      <a:dk1>
        <a:srgbClr val="8DBA37"/>
      </a:dk1>
      <a:lt1>
        <a:srgbClr val="FFFFFF"/>
      </a:lt1>
      <a:dk2>
        <a:srgbClr val="8FBA37"/>
      </a:dk2>
      <a:lt2>
        <a:srgbClr val="FFFFFF"/>
      </a:lt2>
      <a:accent1>
        <a:srgbClr val="8DBB37"/>
      </a:accent1>
      <a:accent2>
        <a:srgbClr val="A7CB6D"/>
      </a:accent2>
      <a:accent3>
        <a:srgbClr val="C3DB9A"/>
      </a:accent3>
      <a:accent4>
        <a:srgbClr val="DCE9C4"/>
      </a:accent4>
      <a:accent5>
        <a:srgbClr val="006938"/>
      </a:accent5>
      <a:accent6>
        <a:srgbClr val="628B64"/>
      </a:accent6>
      <a:hlink>
        <a:srgbClr val="61B3E3"/>
      </a:hlink>
      <a:folHlink>
        <a:srgbClr val="3F7BB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934"/>
        </a:solidFill>
        <a:ln>
          <a:noFill/>
        </a:ln>
      </a:spPr>
      <a:bodyPr rtlCol="0" anchor="ctr"/>
      <a:lstStyle>
        <a:defPPr algn="ctr">
          <a:defRPr dirty="0">
            <a:latin typeface="Calibri"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nergy1-square" id="{57AFB2C1-5A7A-4BE1-BBAC-2E0CCAF41307}" vid="{0BC2027B-8777-41A8-9115-E00A7879546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6a760964-3535-4926-93ac-58c70c5517af">
      <Terms xmlns="http://schemas.microsoft.com/office/infopath/2007/PartnerControls"/>
    </lcf76f155ced4ddcb4097134ff3c332f>
    <TaxCatchAll xmlns="e0f31a57-3438-4910-9129-288f8fcd66a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34268DD5268B6418787B81D73925C39" ma:contentTypeVersion="17" ma:contentTypeDescription="Create a new document." ma:contentTypeScope="" ma:versionID="3aed4a604b138f91dcc876b969a815c6">
  <xsd:schema xmlns:xsd="http://www.w3.org/2001/XMLSchema" xmlns:xs="http://www.w3.org/2001/XMLSchema" xmlns:p="http://schemas.microsoft.com/office/2006/metadata/properties" xmlns:ns2="6a760964-3535-4926-93ac-58c70c5517af" xmlns:ns3="e0f31a57-3438-4910-9129-288f8fcd66a6" targetNamespace="http://schemas.microsoft.com/office/2006/metadata/properties" ma:root="true" ma:fieldsID="6ca1f2a1d52de7d40ee2f793546ae98f" ns2:_="" ns3:_="">
    <xsd:import namespace="6a760964-3535-4926-93ac-58c70c5517af"/>
    <xsd:import namespace="e0f31a57-3438-4910-9129-288f8fcd66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760964-3535-4926-93ac-58c70c5517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9701f896-1688-46c9-9388-f01866670b4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f31a57-3438-4910-9129-288f8fcd66a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3a146575-93a4-4483-a6e0-c313ec50afca}" ma:internalName="TaxCatchAll" ma:showField="CatchAllData" ma:web="e0f31a57-3438-4910-9129-288f8fcd66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D8AF29-DE15-4326-8025-E3F2FE37ACCE}">
  <ds:schemaRefs>
    <ds:schemaRef ds:uri="6a760964-3535-4926-93ac-58c70c5517af"/>
    <ds:schemaRef ds:uri="e0f31a57-3438-4910-9129-288f8fcd66a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1D86DF9-4F4D-464C-B347-0E269F12F47B}"/>
</file>

<file path=customXml/itemProps3.xml><?xml version="1.0" encoding="utf-8"?>
<ds:datastoreItem xmlns:ds="http://schemas.openxmlformats.org/officeDocument/2006/customXml" ds:itemID="{04176381-966E-4160-ACB4-4C263C6667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sports-wide</Template>
  <Application>Microsoft Office PowerPoint</Application>
  <PresentationFormat>Widescreen</PresentationFormat>
  <Slides>19</Slides>
  <Notes>0</Notes>
  <HiddenSlides>0</HiddenSlide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sports-wide</vt:lpstr>
      <vt:lpstr>Secondary colour option:1</vt:lpstr>
      <vt:lpstr>1_Secondary colour option:1</vt:lpstr>
      <vt:lpstr>Secondary colour option:2</vt:lpstr>
      <vt:lpstr>Alcohol FC Photovoice Training</vt:lpstr>
      <vt:lpstr>Overview</vt:lpstr>
      <vt:lpstr>Learning Aim, Objectives and Outcomes</vt:lpstr>
      <vt:lpstr>Photovoice methodology</vt:lpstr>
      <vt:lpstr>Photovoice methodology - SHOWeD</vt:lpstr>
      <vt:lpstr>Overview of stages - reminder</vt:lpstr>
      <vt:lpstr>The Alcohol FC study</vt:lpstr>
      <vt:lpstr>Photovoice Brief</vt:lpstr>
      <vt:lpstr>Image collection</vt:lpstr>
      <vt:lpstr>Examples of thematic images</vt:lpstr>
      <vt:lpstr>Dealing with ethical issues</vt:lpstr>
      <vt:lpstr>Sorting and analysis</vt:lpstr>
      <vt:lpstr>Sorting meeting</vt:lpstr>
      <vt:lpstr>Sorting meeting continued</vt:lpstr>
      <vt:lpstr>Sorting meeting continued</vt:lpstr>
      <vt:lpstr>Analysis meeting</vt:lpstr>
      <vt:lpstr>Analysis meeting continued</vt:lpstr>
      <vt:lpstr>Conclusion – next steps?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Alcohol FC Photovoice Training</dc:title>
  <dc:creator>Richard Purves</dc:creator>
  <cp:revision>1</cp:revision>
  <dcterms:created xsi:type="dcterms:W3CDTF">2022-10-05T12:13:44Z</dcterms:created>
  <dcterms:modified xsi:type="dcterms:W3CDTF">2022-10-25T13:47:26Z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0x010100334268DD5268B6418787B81D73925C39</vt:lpwstr>
  </property>
  <property fmtid="{D5CDD505-2E9C-101B-9397-08002B2CF9AE}" pid="3" name="MediaServiceImageTags">
    <vt:lpwstr/>
  </property>
</Properties>
</file>